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86" r:id="rId2"/>
    <p:sldId id="388" r:id="rId3"/>
    <p:sldId id="389" r:id="rId4"/>
    <p:sldId id="387" r:id="rId5"/>
    <p:sldId id="390" r:id="rId6"/>
    <p:sldId id="39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reeth Pape" initials="MP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8" autoAdjust="0"/>
    <p:restoredTop sz="95473" autoAdjust="0"/>
  </p:normalViewPr>
  <p:slideViewPr>
    <p:cSldViewPr snapToGrid="0">
      <p:cViewPr varScale="1">
        <p:scale>
          <a:sx n="86" d="100"/>
          <a:sy n="86" d="100"/>
        </p:scale>
        <p:origin x="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E6A16-F4BE-4937-9AE9-77258FCF6ADF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DB6F3-6714-4532-AF1D-020AB59D91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564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5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09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91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07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966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125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4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18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846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6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63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F2F38-E59D-47DF-991F-3315670B268C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9B158-134C-4245-B644-EF7B904AB5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0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Reverse </a:t>
            </a:r>
            <a:r>
              <a:rPr lang="nl-NL" dirty="0" err="1"/>
              <a:t>Modal</a:t>
            </a:r>
            <a:r>
              <a:rPr lang="nl-NL" dirty="0"/>
              <a:t> Shift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219093"/>
            <a:ext cx="10515600" cy="3957870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28" y="4577678"/>
            <a:ext cx="2106364" cy="19454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479" y="5696701"/>
            <a:ext cx="2506422" cy="10529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91E10A7-76D1-2348-A148-806122499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477" y="1528844"/>
            <a:ext cx="5409889" cy="360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E5856A6-C39A-49BC-9C2A-8B1C0D43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219" y="506014"/>
            <a:ext cx="4138633" cy="58568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Achterland</a:t>
            </a:r>
            <a:r>
              <a:rPr lang="en-US" dirty="0"/>
              <a:t>                                         </a:t>
            </a:r>
            <a:r>
              <a:rPr lang="en-US" dirty="0" err="1"/>
              <a:t>BiVa</a:t>
            </a:r>
            <a:r>
              <a:rPr lang="en-US" dirty="0"/>
              <a:t>/Rail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562031-3942-164A-966D-0DEBF89CD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5236887"/>
            <a:ext cx="1455562" cy="13443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48A6CFC-37AF-AC43-8E6D-A92ACA5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479" y="5696701"/>
            <a:ext cx="2506422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6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D1332A1-CF47-4B47-80B4-4316DFA50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628"/>
          <a:stretch/>
        </p:blipFill>
        <p:spPr>
          <a:xfrm>
            <a:off x="2568508" y="1337836"/>
            <a:ext cx="6780971" cy="485385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Achterland</a:t>
            </a:r>
            <a:r>
              <a:rPr lang="en-US" dirty="0"/>
              <a:t> Containers </a:t>
            </a:r>
            <a:r>
              <a:rPr lang="en-US" dirty="0" err="1"/>
              <a:t>BiVa</a:t>
            </a:r>
            <a:r>
              <a:rPr lang="en-US" dirty="0"/>
              <a:t>/Rail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F4A477-BF02-374A-AE45-D2F3E4EFD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5236887"/>
            <a:ext cx="1455562" cy="13443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E28D93-14A2-BD43-87E3-EFED3290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479" y="5696701"/>
            <a:ext cx="2506422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</a:t>
            </a:r>
            <a:r>
              <a:rPr lang="nl-NL" dirty="0" err="1"/>
              <a:t>rends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8489" y="1450065"/>
            <a:ext cx="7958385" cy="39578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Grote </a:t>
            </a:r>
            <a:r>
              <a:rPr lang="en-US" dirty="0" err="1"/>
              <a:t>investeringen</a:t>
            </a:r>
            <a:r>
              <a:rPr lang="en-US" dirty="0"/>
              <a:t> in </a:t>
            </a:r>
            <a:r>
              <a:rPr lang="en-US" dirty="0" err="1"/>
              <a:t>verdergaande</a:t>
            </a:r>
            <a:r>
              <a:rPr lang="en-US" dirty="0"/>
              <a:t> </a:t>
            </a:r>
            <a:r>
              <a:rPr lang="en-US" dirty="0" err="1"/>
              <a:t>automatisering</a:t>
            </a:r>
            <a:r>
              <a:rPr lang="en-US" dirty="0"/>
              <a:t> </a:t>
            </a:r>
            <a:r>
              <a:rPr lang="en-US" dirty="0" err="1"/>
              <a:t>wegvervoer</a:t>
            </a:r>
            <a:r>
              <a:rPr lang="en-US" dirty="0"/>
              <a:t>, platooning, </a:t>
            </a:r>
            <a:r>
              <a:rPr lang="en-US" dirty="0" err="1"/>
              <a:t>autonoom</a:t>
            </a:r>
            <a:r>
              <a:rPr lang="en-US" dirty="0"/>
              <a:t> </a:t>
            </a:r>
            <a:r>
              <a:rPr lang="en-US" dirty="0" err="1"/>
              <a:t>rijden</a:t>
            </a:r>
            <a:r>
              <a:rPr lang="en-US" dirty="0"/>
              <a:t>, </a:t>
            </a:r>
            <a:r>
              <a:rPr lang="en-US" dirty="0" err="1"/>
              <a:t>schaarste</a:t>
            </a:r>
            <a:r>
              <a:rPr lang="en-US" dirty="0"/>
              <a:t> </a:t>
            </a:r>
            <a:r>
              <a:rPr lang="en-US" dirty="0" err="1"/>
              <a:t>personeel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Versnelling</a:t>
            </a:r>
            <a:r>
              <a:rPr lang="en-US" dirty="0"/>
              <a:t> </a:t>
            </a:r>
            <a:r>
              <a:rPr lang="en-US" dirty="0" err="1"/>
              <a:t>reductie</a:t>
            </a:r>
            <a:r>
              <a:rPr lang="en-US" dirty="0"/>
              <a:t> </a:t>
            </a:r>
            <a:r>
              <a:rPr lang="en-US" dirty="0" err="1"/>
              <a:t>uitstoot</a:t>
            </a:r>
            <a:r>
              <a:rPr lang="en-US" dirty="0"/>
              <a:t> </a:t>
            </a:r>
            <a:r>
              <a:rPr lang="en-US" dirty="0" err="1"/>
              <a:t>wegvervoer</a:t>
            </a:r>
            <a:r>
              <a:rPr lang="en-US" dirty="0"/>
              <a:t> (</a:t>
            </a:r>
            <a:r>
              <a:rPr lang="en-US" dirty="0" err="1"/>
              <a:t>Maut</a:t>
            </a:r>
            <a:r>
              <a:rPr lang="en-US" dirty="0"/>
              <a:t>-&gt; </a:t>
            </a:r>
            <a:r>
              <a:rPr lang="en-US" dirty="0" err="1"/>
              <a:t>Biobrandstoffen</a:t>
            </a:r>
            <a:r>
              <a:rPr lang="en-US" dirty="0"/>
              <a:t>, </a:t>
            </a:r>
            <a:r>
              <a:rPr lang="en-US" dirty="0" err="1"/>
              <a:t>nabehandeling</a:t>
            </a:r>
            <a:r>
              <a:rPr lang="en-US" dirty="0"/>
              <a:t> AdBlue, Euro 6/7)</a:t>
            </a:r>
          </a:p>
          <a:p>
            <a:endParaRPr lang="en-US" dirty="0"/>
          </a:p>
          <a:p>
            <a:r>
              <a:rPr lang="en-US" dirty="0" err="1"/>
              <a:t>Toenemende</a:t>
            </a:r>
            <a:r>
              <a:rPr lang="en-US" dirty="0"/>
              <a:t> </a:t>
            </a:r>
            <a:r>
              <a:rPr lang="en-US" dirty="0" err="1"/>
              <a:t>druk</a:t>
            </a:r>
            <a:r>
              <a:rPr lang="en-US" dirty="0"/>
              <a:t> op concrete </a:t>
            </a:r>
            <a:r>
              <a:rPr lang="en-US" dirty="0" err="1"/>
              <a:t>reducties</a:t>
            </a:r>
            <a:r>
              <a:rPr lang="en-US" dirty="0"/>
              <a:t> </a:t>
            </a:r>
            <a:r>
              <a:rPr lang="en-US" dirty="0" err="1"/>
              <a:t>uitstoot</a:t>
            </a:r>
            <a:r>
              <a:rPr lang="en-US" dirty="0"/>
              <a:t> </a:t>
            </a:r>
            <a:r>
              <a:rPr lang="en-US" dirty="0" err="1"/>
              <a:t>logistiek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Druk</a:t>
            </a:r>
            <a:r>
              <a:rPr lang="en-US" dirty="0"/>
              <a:t> op </a:t>
            </a:r>
            <a:r>
              <a:rPr lang="en-US" dirty="0" err="1"/>
              <a:t>logistieke</a:t>
            </a:r>
            <a:r>
              <a:rPr lang="en-US" dirty="0"/>
              <a:t> </a:t>
            </a:r>
            <a:r>
              <a:rPr lang="en-US" dirty="0" err="1"/>
              <a:t>keten</a:t>
            </a:r>
            <a:r>
              <a:rPr lang="en-US" dirty="0"/>
              <a:t> om </a:t>
            </a:r>
            <a:r>
              <a:rPr lang="en-US" dirty="0" err="1"/>
              <a:t>snellere</a:t>
            </a:r>
            <a:r>
              <a:rPr lang="en-US" dirty="0"/>
              <a:t> </a:t>
            </a:r>
            <a:r>
              <a:rPr lang="en-US" dirty="0" err="1"/>
              <a:t>variaties</a:t>
            </a:r>
            <a:r>
              <a:rPr lang="en-US" dirty="0"/>
              <a:t> in </a:t>
            </a:r>
            <a:r>
              <a:rPr lang="en-US" dirty="0" err="1"/>
              <a:t>consumentenvraag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volgen</a:t>
            </a: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5236887"/>
            <a:ext cx="1455562" cy="13443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745" y="5824943"/>
            <a:ext cx="2201155" cy="9247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FC31EA-7E5A-404F-A56A-9BAD72B38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182" y="1337836"/>
            <a:ext cx="2676797" cy="17845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B6A51E1-9F6B-9948-ACD4-BDBBEA564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430" y="4004987"/>
            <a:ext cx="1638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0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Beslissingen</a:t>
            </a:r>
            <a:r>
              <a:rPr lang="en-US" dirty="0"/>
              <a:t> over </a:t>
            </a:r>
            <a:r>
              <a:rPr lang="en-US" dirty="0" err="1"/>
              <a:t>ladingsstromen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1734" y="1951189"/>
            <a:ext cx="10515600" cy="3957870"/>
          </a:xfrm>
        </p:spPr>
        <p:txBody>
          <a:bodyPr>
            <a:normAutofit/>
          </a:bodyPr>
          <a:lstStyle/>
          <a:p>
            <a:r>
              <a:rPr lang="en-US" dirty="0" err="1"/>
              <a:t>Kosten</a:t>
            </a:r>
            <a:r>
              <a:rPr lang="en-US" dirty="0"/>
              <a:t> </a:t>
            </a:r>
            <a:r>
              <a:rPr lang="en-US" dirty="0" err="1"/>
              <a:t>én</a:t>
            </a:r>
            <a:r>
              <a:rPr lang="en-US" dirty="0"/>
              <a:t> </a:t>
            </a:r>
            <a:r>
              <a:rPr lang="en-US" dirty="0" err="1"/>
              <a:t>uitstoot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afweging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Tijd</a:t>
            </a:r>
            <a:r>
              <a:rPr lang="en-US" dirty="0"/>
              <a:t>: </a:t>
            </a:r>
            <a:r>
              <a:rPr lang="en-US" dirty="0" err="1"/>
              <a:t>voorspelbaarheid</a:t>
            </a:r>
            <a:r>
              <a:rPr lang="en-US" dirty="0"/>
              <a:t> steeds </a:t>
            </a:r>
            <a:r>
              <a:rPr lang="en-US" dirty="0" err="1"/>
              <a:t>belangrijker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5236887"/>
            <a:ext cx="1455562" cy="13443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745" y="5824943"/>
            <a:ext cx="2201155" cy="92470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2795FA7-19B8-4540-A285-92F0AF463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757" y="1747936"/>
            <a:ext cx="3189737" cy="158483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14497E-DA6D-EA4F-91B9-3F51D51AD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757" y="3738775"/>
            <a:ext cx="3165431" cy="167091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87407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711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Alternatieve</a:t>
            </a:r>
            <a:r>
              <a:rPr lang="en-US" dirty="0"/>
              <a:t> </a:t>
            </a:r>
            <a:r>
              <a:rPr lang="en-US" dirty="0" err="1"/>
              <a:t>ladingsstromen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1734" y="1951189"/>
            <a:ext cx="10515600" cy="3957870"/>
          </a:xfrm>
        </p:spPr>
        <p:txBody>
          <a:bodyPr>
            <a:normAutofit/>
          </a:bodyPr>
          <a:lstStyle/>
          <a:p>
            <a:r>
              <a:rPr lang="en-US" dirty="0" err="1"/>
              <a:t>Afval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Beperkt</a:t>
            </a:r>
            <a:r>
              <a:rPr lang="en-US" dirty="0"/>
              <a:t> volume, </a:t>
            </a:r>
            <a:r>
              <a:rPr lang="en-US" dirty="0" err="1"/>
              <a:t>afnemende</a:t>
            </a:r>
            <a:r>
              <a:rPr lang="en-US" dirty="0"/>
              <a:t> </a:t>
            </a:r>
            <a:r>
              <a:rPr lang="en-US" dirty="0" err="1"/>
              <a:t>capaciteit</a:t>
            </a:r>
            <a:r>
              <a:rPr lang="en-US" dirty="0"/>
              <a:t> </a:t>
            </a:r>
            <a:r>
              <a:rPr lang="en-US" dirty="0" err="1"/>
              <a:t>verbranding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Bouw</a:t>
            </a:r>
            <a:r>
              <a:rPr lang="en-US" dirty="0"/>
              <a:t>?</a:t>
            </a:r>
          </a:p>
          <a:p>
            <a:pPr lvl="1"/>
            <a:r>
              <a:rPr lang="en-US"/>
              <a:t>Bulk?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5236887"/>
            <a:ext cx="1455562" cy="13443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745" y="5824943"/>
            <a:ext cx="2201155" cy="9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635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3372</TotalTime>
  <Words>90</Words>
  <Application>Microsoft Office PowerPoint</Application>
  <PresentationFormat>Breedbeeld</PresentationFormat>
  <Paragraphs>24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Reverse Modal Shift ?</vt:lpstr>
      <vt:lpstr>Achterland                                         BiVa/Rail</vt:lpstr>
      <vt:lpstr>Achterland Containers BiVa/Rail</vt:lpstr>
      <vt:lpstr>Trends</vt:lpstr>
      <vt:lpstr>Beslissingen over ladingsstromen</vt:lpstr>
      <vt:lpstr>Alternatieve ladingsstromen?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Topteam Logistiek</dc:title>
  <dc:creator>Hsu, Lia</dc:creator>
  <cp:lastModifiedBy>Wagter, Herman</cp:lastModifiedBy>
  <cp:revision>232</cp:revision>
  <dcterms:created xsi:type="dcterms:W3CDTF">2014-03-14T08:38:00Z</dcterms:created>
  <dcterms:modified xsi:type="dcterms:W3CDTF">2018-10-16T07:04:30Z</dcterms:modified>
</cp:coreProperties>
</file>