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theme/themeOverride1.xml" ContentType="application/vnd.openxmlformats-officedocument.themeOverr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2"/>
  </p:sldMasterIdLst>
  <p:sldIdLst>
    <p:sldId id="256" r:id="rId3"/>
    <p:sldId id="259" r:id="rId4"/>
    <p:sldId id="257" r:id="rId5"/>
    <p:sldId id="258" r:id="rId6"/>
    <p:sldId id="260" r:id="rId7"/>
    <p:sldId id="262" r:id="rId8"/>
    <p:sldId id="261" r:id="rId9"/>
    <p:sldId id="263" r:id="rId10"/>
    <p:sldId id="267" r:id="rId11"/>
    <p:sldId id="264" r:id="rId12"/>
    <p:sldId id="265" r:id="rId13"/>
    <p:sldId id="266" r:id="rId14"/>
    <p:sldId id="268" r:id="rId15"/>
    <p:sldId id="269" r:id="rId16"/>
    <p:sldId id="270" r:id="rId17"/>
    <p:sldId id="271" r:id="rId1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91" d="100"/>
          <a:sy n="91" d="100"/>
        </p:scale>
        <p:origin x="90" y="42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3" Type="http://schemas.openxmlformats.org/officeDocument/2006/relationships/slide" Target="slides/slide1.xml"/><Relationship Id="rId21" Type="http://schemas.openxmlformats.org/officeDocument/2006/relationships/theme" Target="theme/them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 Type="http://schemas.openxmlformats.org/officeDocument/2006/relationships/slideMaster" Target="slideMasters/slideMaster1.xml"/><Relationship Id="rId16" Type="http://schemas.openxmlformats.org/officeDocument/2006/relationships/slide" Target="slides/slide14.xml"/><Relationship Id="rId20"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slide" Target="slides/slide13.xml"/><Relationship Id="rId10" Type="http://schemas.openxmlformats.org/officeDocument/2006/relationships/slide" Target="slides/slide8.xml"/><Relationship Id="rId19" Type="http://schemas.openxmlformats.org/officeDocument/2006/relationships/presProps" Target="pres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3" Type="http://schemas.openxmlformats.org/officeDocument/2006/relationships/themeOverride" Target="../theme/themeOverride1.xml"/><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package" Target="../embeddings/Microsoft_Excel_Worksheet1.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080" b="1" i="0" u="none" strike="noStrike" kern="1200" cap="all" spc="150" baseline="0">
                <a:solidFill>
                  <a:schemeClr val="tx1">
                    <a:lumMod val="50000"/>
                    <a:lumOff val="50000"/>
                  </a:schemeClr>
                </a:solidFill>
                <a:latin typeface="Verdana" panose="020B0604030504040204" pitchFamily="34" charset="0"/>
                <a:ea typeface="Verdana" panose="020B0604030504040204" pitchFamily="34" charset="0"/>
                <a:cs typeface="Verdana" panose="020B0604030504040204" pitchFamily="34" charset="0"/>
              </a:defRPr>
            </a:pPr>
            <a:r>
              <a:rPr lang="nl-NL"/>
              <a:t>Vergelijk tussen verschillende inzetpatronen  </a:t>
            </a:r>
          </a:p>
        </c:rich>
      </c:tx>
      <c:layout>
        <c:manualLayout>
          <c:xMode val="edge"/>
          <c:yMode val="edge"/>
          <c:x val="0.12661111111111109"/>
          <c:y val="2.7777777777777776E-2"/>
        </c:manualLayout>
      </c:layout>
      <c:overlay val="0"/>
      <c:spPr>
        <a:noFill/>
        <a:ln>
          <a:noFill/>
        </a:ln>
        <a:effectLst/>
      </c:spPr>
      <c:txPr>
        <a:bodyPr rot="0" spcFirstLastPara="1" vertOverflow="ellipsis" vert="horz" wrap="square" anchor="ctr" anchorCtr="1"/>
        <a:lstStyle/>
        <a:p>
          <a:pPr>
            <a:defRPr sz="1080" b="1" i="0" u="none" strike="noStrike" kern="1200" cap="all" spc="150" baseline="0">
              <a:solidFill>
                <a:schemeClr val="tx1">
                  <a:lumMod val="50000"/>
                  <a:lumOff val="50000"/>
                </a:schemeClr>
              </a:solidFill>
              <a:latin typeface="Verdana" panose="020B0604030504040204" pitchFamily="34" charset="0"/>
              <a:ea typeface="Verdana" panose="020B0604030504040204" pitchFamily="34" charset="0"/>
              <a:cs typeface="Verdana" panose="020B0604030504040204" pitchFamily="34" charset="0"/>
            </a:defRPr>
          </a:pPr>
          <a:endParaRPr lang="nl-NL"/>
        </a:p>
      </c:txPr>
    </c:title>
    <c:autoTitleDeleted val="0"/>
    <c:plotArea>
      <c:layout/>
      <c:barChart>
        <c:barDir val="col"/>
        <c:grouping val="clustered"/>
        <c:varyColors val="1"/>
        <c:ser>
          <c:idx val="0"/>
          <c:order val="0"/>
          <c:spPr>
            <a:ln>
              <a:solidFill>
                <a:schemeClr val="tx1"/>
              </a:solidFill>
            </a:ln>
          </c:spPr>
          <c:invertIfNegative val="0"/>
          <c:dPt>
            <c:idx val="0"/>
            <c:invertIfNegative val="0"/>
            <c:bubble3D val="0"/>
            <c:spPr>
              <a:pattFill prst="narHorz">
                <a:fgClr>
                  <a:schemeClr val="accent1"/>
                </a:fgClr>
                <a:bgClr>
                  <a:schemeClr val="accent1">
                    <a:lumMod val="20000"/>
                    <a:lumOff val="80000"/>
                  </a:schemeClr>
                </a:bgClr>
              </a:pattFill>
              <a:ln>
                <a:solidFill>
                  <a:schemeClr val="tx1"/>
                </a:solidFill>
              </a:ln>
              <a:effectLst>
                <a:innerShdw blurRad="114300">
                  <a:schemeClr val="accent1"/>
                </a:innerShdw>
              </a:effectLst>
            </c:spPr>
          </c:dPt>
          <c:dPt>
            <c:idx val="1"/>
            <c:invertIfNegative val="0"/>
            <c:bubble3D val="0"/>
            <c:spPr>
              <a:pattFill prst="narHorz">
                <a:fgClr>
                  <a:schemeClr val="accent2"/>
                </a:fgClr>
                <a:bgClr>
                  <a:schemeClr val="accent2">
                    <a:lumMod val="20000"/>
                    <a:lumOff val="80000"/>
                  </a:schemeClr>
                </a:bgClr>
              </a:pattFill>
              <a:ln>
                <a:solidFill>
                  <a:schemeClr val="tx1"/>
                </a:solidFill>
              </a:ln>
              <a:effectLst>
                <a:innerShdw blurRad="114300">
                  <a:schemeClr val="accent2"/>
                </a:innerShdw>
              </a:effectLst>
            </c:spPr>
          </c:dPt>
          <c:cat>
            <c:strRef>
              <c:f>Sheet2!$A$2:$A$3</c:f>
              <c:strCache>
                <c:ptCount val="2"/>
                <c:pt idx="0">
                  <c:v>Lijndienst deepsea-terminal - inland terminal</c:v>
                </c:pt>
                <c:pt idx="1">
                  <c:v>Lijndienst zeehaven (meerdere terminals) - inland terminal</c:v>
                </c:pt>
              </c:strCache>
            </c:strRef>
          </c:cat>
          <c:val>
            <c:numRef>
              <c:f>Sheet2!$C$2:$C$3</c:f>
              <c:numCache>
                <c:formatCode>General</c:formatCode>
                <c:ptCount val="2"/>
                <c:pt idx="0">
                  <c:v>7.84</c:v>
                </c:pt>
                <c:pt idx="1">
                  <c:v>3.56</c:v>
                </c:pt>
              </c:numCache>
            </c:numRef>
          </c:val>
        </c:ser>
        <c:dLbls>
          <c:showLegendKey val="0"/>
          <c:showVal val="0"/>
          <c:showCatName val="0"/>
          <c:showSerName val="0"/>
          <c:showPercent val="0"/>
          <c:showBubbleSize val="0"/>
        </c:dLbls>
        <c:gapWidth val="164"/>
        <c:overlap val="-22"/>
        <c:axId val="1733786736"/>
        <c:axId val="1733774768"/>
      </c:barChart>
      <c:catAx>
        <c:axId val="1733786736"/>
        <c:scaling>
          <c:orientation val="minMax"/>
        </c:scaling>
        <c:delete val="0"/>
        <c:axPos val="b"/>
        <c:numFmt formatCode="General" sourceLinked="1"/>
        <c:majorTickMark val="none"/>
        <c:minorTickMark val="none"/>
        <c:tickLblPos val="nextTo"/>
        <c:spPr>
          <a:noFill/>
          <a:ln w="19050" cap="flat" cmpd="sng" algn="ctr">
            <a:solidFill>
              <a:schemeClr val="tx1">
                <a:lumMod val="25000"/>
                <a:lumOff val="7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defRPr>
            </a:pPr>
            <a:endParaRPr lang="nl-NL"/>
          </a:p>
        </c:txPr>
        <c:crossAx val="1733774768"/>
        <c:crosses val="autoZero"/>
        <c:auto val="1"/>
        <c:lblAlgn val="ctr"/>
        <c:lblOffset val="100"/>
        <c:noMultiLvlLbl val="0"/>
      </c:catAx>
      <c:valAx>
        <c:axId val="1733774768"/>
        <c:scaling>
          <c:orientation val="minMax"/>
        </c:scaling>
        <c:delete val="0"/>
        <c:axPos val="l"/>
        <c:majorGridlines>
          <c:spPr>
            <a:ln>
              <a:solidFill>
                <a:schemeClr val="tx1">
                  <a:lumMod val="15000"/>
                  <a:lumOff val="85000"/>
                </a:schemeClr>
              </a:solidFill>
            </a:ln>
            <a:effectLst/>
          </c:spPr>
        </c:majorGridlines>
        <c:title>
          <c:tx>
            <c:rich>
              <a:bodyPr rot="-5400000" spcFirstLastPara="1" vertOverflow="ellipsis" vert="horz" wrap="square" anchor="ctr" anchorCtr="1"/>
              <a:lstStyle/>
              <a:p>
                <a:pPr>
                  <a:defRPr sz="900" b="1" i="0" u="none" strike="noStrike" kern="1200" baseline="0">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defRPr>
                </a:pPr>
                <a:r>
                  <a:rPr lang="nl-NL" b="1"/>
                  <a:t>Verblijfstijd per TEU in haven, </a:t>
                </a:r>
                <a:r>
                  <a:rPr lang="nl-NL" b="1" baseline="0"/>
                  <a:t> </a:t>
                </a:r>
                <a:r>
                  <a:rPr lang="nl-NL" b="1"/>
                  <a:t>in minuten</a:t>
                </a:r>
              </a:p>
            </c:rich>
          </c:tx>
          <c:layout>
            <c:manualLayout>
              <c:xMode val="edge"/>
              <c:yMode val="edge"/>
              <c:x val="1.9444444444444445E-2"/>
              <c:y val="0.17712962962962964"/>
            </c:manualLayout>
          </c:layout>
          <c:overlay val="0"/>
          <c:spPr>
            <a:noFill/>
            <a:ln>
              <a:noFill/>
            </a:ln>
            <a:effectLst/>
          </c:spPr>
          <c:txPr>
            <a:bodyPr rot="-5400000" spcFirstLastPara="1" vertOverflow="ellipsis" vert="horz" wrap="square" anchor="ctr" anchorCtr="1"/>
            <a:lstStyle/>
            <a:p>
              <a:pPr>
                <a:defRPr sz="900" b="1" i="0" u="none" strike="noStrike" kern="1200" baseline="0">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defRPr>
              </a:pPr>
              <a:endParaRPr lang="nl-NL"/>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defRPr>
            </a:pPr>
            <a:endParaRPr lang="nl-NL"/>
          </a:p>
        </c:txPr>
        <c:crossAx val="1733786736"/>
        <c:crosses val="autoZero"/>
        <c:crossBetween val="between"/>
      </c:valAx>
      <c:spPr>
        <a:noFill/>
        <a:ln>
          <a:solidFill>
            <a:schemeClr val="tx1"/>
          </a:solidFill>
        </a:ln>
        <a:effectLst/>
      </c:spPr>
    </c:plotArea>
    <c:plotVisOnly val="1"/>
    <c:dispBlanksAs val="gap"/>
    <c:showDLblsOverMax val="0"/>
  </c:chart>
  <c:spPr>
    <a:noFill/>
    <a:ln>
      <a:noFill/>
    </a:ln>
    <a:effectLst/>
  </c:spPr>
  <c:txPr>
    <a:bodyPr/>
    <a:lstStyle/>
    <a:p>
      <a:pPr>
        <a:defRPr sz="900">
          <a:latin typeface="Verdana" panose="020B0604030504040204" pitchFamily="34" charset="0"/>
          <a:ea typeface="Verdana" panose="020B0604030504040204" pitchFamily="34" charset="0"/>
          <a:cs typeface="Verdana" panose="020B0604030504040204" pitchFamily="34" charset="0"/>
        </a:defRPr>
      </a:pPr>
      <a:endParaRPr lang="nl-NL"/>
    </a:p>
  </c:txPr>
  <c:externalData r:id="rId4">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3">
  <cs:axisTitle>
    <cs:lnRef idx="0"/>
    <cs:fillRef idx="0"/>
    <cs:effectRef idx="0"/>
    <cs:fontRef idx="minor">
      <a:schemeClr val="tx1">
        <a:lumMod val="65000"/>
        <a:lumOff val="35000"/>
      </a:schemeClr>
    </cs:fontRef>
    <cs:defRPr sz="900" b="1" kern="1200"/>
  </cs:axisTitle>
  <cs:categoryAxis>
    <cs:lnRef idx="0"/>
    <cs:fillRef idx="0"/>
    <cs:effectRef idx="0"/>
    <cs:fontRef idx="minor">
      <a:schemeClr val="tx1">
        <a:lumMod val="65000"/>
        <a:lumOff val="35000"/>
      </a:schemeClr>
    </cs:fontRef>
    <cs:spPr>
      <a:ln w="19050" cap="flat" cmpd="sng" algn="ctr">
        <a:solidFill>
          <a:schemeClr val="tx1">
            <a:lumMod val="25000"/>
            <a:lumOff val="75000"/>
          </a:schemeClr>
        </a:solidFill>
        <a:round/>
      </a:ln>
    </cs:spPr>
    <cs:defRPr sz="900" kern="1200"/>
  </cs:categoryAxis>
  <cs:chartArea mods="allowNoFillOverride allowNoLineOverride">
    <cs:lnRef idx="0"/>
    <cs:fillRef idx="0"/>
    <cs:effectRef idx="0"/>
    <cs:fontRef idx="minor">
      <a:schemeClr val="dk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styleClr val="auto"/>
    </cs:effectRef>
    <cs:fontRef idx="minor">
      <a:schemeClr val="dk1"/>
    </cs:fontRef>
    <cs:spPr>
      <a:pattFill prst="narHorz">
        <a:fgClr>
          <a:schemeClr val="phClr"/>
        </a:fgClr>
        <a:bgClr>
          <a:schemeClr val="phClr">
            <a:lumMod val="20000"/>
            <a:lumOff val="80000"/>
          </a:schemeClr>
        </a:bgClr>
      </a:pattFill>
      <a:effectLst>
        <a:innerShdw blurRad="114300">
          <a:schemeClr val="phClr"/>
        </a:innerShdw>
      </a:effectLst>
    </cs:spPr>
  </cs:dataPoint>
  <cs:dataPoint3D>
    <cs:lnRef idx="0"/>
    <cs:fillRef idx="0">
      <cs:styleClr val="auto"/>
    </cs:fillRef>
    <cs:effectRef idx="0"/>
    <cs:fontRef idx="minor">
      <a:schemeClr val="dk1"/>
    </cs:fontRef>
    <cs:spPr>
      <a:pattFill prst="narHorz">
        <a:fgClr>
          <a:schemeClr val="phClr"/>
        </a:fgClr>
        <a:bgClr>
          <a:schemeClr val="phClr">
            <a:lumMod val="20000"/>
            <a:lumOff val="80000"/>
          </a:schemeClr>
        </a:bgClr>
      </a:pattFill>
      <a:effectLst>
        <a:innerShdw blurRad="114300">
          <a:schemeClr val="phClr"/>
        </a:innerShdw>
      </a:effectLst>
    </cs:spPr>
  </cs:dataPoint3D>
  <cs:dataPointLine>
    <cs:lnRef idx="0">
      <cs:styleClr val="auto"/>
    </cs:lnRef>
    <cs:fillRef idx="0"/>
    <cs:effectRef idx="0"/>
    <cs:fontRef idx="minor">
      <a:schemeClr val="dk1"/>
    </cs:fontRef>
    <cs:spPr>
      <a:ln w="28575" cap="rnd">
        <a:solidFill>
          <a:schemeClr val="phClr"/>
        </a:solidFill>
        <a:round/>
      </a:ln>
    </cs:spPr>
  </cs:dataPointLine>
  <cs:dataPointMarker>
    <cs:lnRef idx="0"/>
    <cs:fillRef idx="0">
      <cs:styleClr val="auto"/>
    </cs:fillRef>
    <cs:effectRef idx="0"/>
    <cs:fontRef idx="minor">
      <a:schemeClr val="dk1"/>
    </cs:fontRef>
    <cs:spPr>
      <a:solidFill>
        <a:schemeClr val="ph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900" kern="1200"/>
  </cs:dataTable>
  <cs:downBar>
    <cs:lnRef idx="0"/>
    <cs:fillRef idx="0"/>
    <cs:effectRef idx="0"/>
    <cs:fontRef idx="minor">
      <a:schemeClr val="dk1"/>
    </cs:fontRef>
    <cs:spPr>
      <a:solidFill>
        <a:schemeClr val="dk1">
          <a:lumMod val="75000"/>
          <a:lumOff val="25000"/>
        </a:schemeClr>
      </a:solidFill>
      <a:ln w="9525">
        <a:solidFill>
          <a:schemeClr val="tx1">
            <a:lumMod val="50000"/>
            <a:lumOff val="50000"/>
          </a:schemeClr>
        </a:solidFill>
      </a:ln>
    </cs:spPr>
  </cs:downBar>
  <cs:dropLine>
    <cs:lnRef idx="0"/>
    <cs:fillRef idx="0"/>
    <cs:effectRef idx="0"/>
    <cs:fontRef idx="minor">
      <a:schemeClr val="dk1"/>
    </cs:fontRef>
    <cs:spPr>
      <a:ln w="9525">
        <a:solidFill>
          <a:schemeClr val="tx1">
            <a:lumMod val="35000"/>
            <a:lumOff val="65000"/>
          </a:schemeClr>
        </a:solidFill>
        <a:round/>
      </a:ln>
    </cs:spPr>
  </cs:dropLine>
  <cs:errorBar>
    <cs:lnRef idx="0"/>
    <cs:fillRef idx="0"/>
    <cs:effectRef idx="0"/>
    <cs:fontRef idx="minor">
      <a:schemeClr val="dk1"/>
    </cs:fontRef>
    <cs:spPr>
      <a:ln w="9525">
        <a:solidFill>
          <a:schemeClr val="tx1">
            <a:lumMod val="50000"/>
            <a:lumOff val="50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a:solidFill>
          <a:schemeClr val="tx1">
            <a:lumMod val="15000"/>
            <a:lumOff val="85000"/>
          </a:schemeClr>
        </a:solidFill>
      </a:ln>
    </cs:spPr>
  </cs:gridlineMajor>
  <cs:gridlineMinor>
    <cs:lnRef idx="0"/>
    <cs:fillRef idx="0"/>
    <cs:effectRef idx="0"/>
    <cs:fontRef idx="minor">
      <a:schemeClr val="dk1"/>
    </cs:fontRef>
    <cs:spPr>
      <a:ln>
        <a:solidFill>
          <a:schemeClr val="tx1">
            <a:lumMod val="5000"/>
            <a:lumOff val="95000"/>
          </a:schemeClr>
        </a:solidFill>
      </a:ln>
    </cs:spPr>
  </cs:gridlineMinor>
  <cs:hiLoLine>
    <cs:lnRef idx="0"/>
    <cs:fillRef idx="0"/>
    <cs:effectRef idx="0"/>
    <cs:fontRef idx="minor">
      <a:schemeClr val="dk1"/>
    </cs:fontRef>
    <cs:spPr>
      <a:ln w="9525">
        <a:solidFill>
          <a:schemeClr val="tx1">
            <a:lumMod val="35000"/>
            <a:lumOff val="65000"/>
          </a:schemeClr>
        </a:solidFill>
        <a:round/>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inor">
      <a:schemeClr val="tx1">
        <a:lumMod val="50000"/>
        <a:lumOff val="50000"/>
      </a:schemeClr>
    </cs:fontRef>
    <cs:defRPr sz="1800" b="1" kern="1200" cap="all" spc="15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50000"/>
            <a:lumOff val="50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dk1"/>
    </cs:fontRef>
  </cs:wall>
</cs:chartStyle>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p:cSld name="Titeldia">
    <p:spTree>
      <p:nvGrpSpPr>
        <p:cNvPr id="1" name=""/>
        <p:cNvGrpSpPr/>
        <p:nvPr/>
      </p:nvGrpSpPr>
      <p:grpSpPr>
        <a:xfrm>
          <a:off x="0" y="0"/>
          <a:ext cx="0" cy="0"/>
          <a:chOff x="0" y="0"/>
          <a:chExt cx="0" cy="0"/>
        </a:xfrm>
      </p:grpSpPr>
      <p:sp>
        <p:nvSpPr>
          <p:cNvPr id="6146" name="Rectangle 2" descr="Titlemaster-Title"/>
          <p:cNvSpPr>
            <a:spLocks noGrp="1" noChangeArrowheads="1"/>
          </p:cNvSpPr>
          <p:nvPr>
            <p:ph type="ctrTitle"/>
          </p:nvPr>
        </p:nvSpPr>
        <p:spPr>
          <a:xfrm>
            <a:off x="1488000" y="3240000"/>
            <a:ext cx="9504544" cy="1470025"/>
          </a:xfrm>
        </p:spPr>
        <p:txBody>
          <a:bodyPr>
            <a:normAutofit/>
          </a:bodyPr>
          <a:lstStyle>
            <a:lvl1pPr>
              <a:lnSpc>
                <a:spcPct val="90000"/>
              </a:lnSpc>
              <a:defRPr sz="2400"/>
            </a:lvl1pPr>
          </a:lstStyle>
          <a:p>
            <a:pPr lvl="0"/>
            <a:r>
              <a:rPr lang="en-US" noProof="0" smtClean="0"/>
              <a:t>Click to edit Master title style</a:t>
            </a:r>
            <a:endParaRPr lang="en-US" noProof="0" dirty="0" smtClean="0"/>
          </a:p>
        </p:txBody>
      </p:sp>
      <p:sp>
        <p:nvSpPr>
          <p:cNvPr id="6147" name="Rectangle 3"/>
          <p:cNvSpPr>
            <a:spLocks noGrp="1" noChangeArrowheads="1"/>
          </p:cNvSpPr>
          <p:nvPr>
            <p:ph type="subTitle" idx="1"/>
          </p:nvPr>
        </p:nvSpPr>
        <p:spPr>
          <a:xfrm>
            <a:off x="1488001" y="4788001"/>
            <a:ext cx="9503833" cy="1368425"/>
          </a:xfrm>
        </p:spPr>
        <p:txBody>
          <a:bodyPr/>
          <a:lstStyle>
            <a:lvl1pPr marL="0" indent="0">
              <a:lnSpc>
                <a:spcPct val="90000"/>
              </a:lnSpc>
              <a:buFontTx/>
              <a:buNone/>
              <a:defRPr sz="1400" b="1">
                <a:solidFill>
                  <a:schemeClr val="accent6"/>
                </a:solidFill>
              </a:defRPr>
            </a:lvl1pPr>
          </a:lstStyle>
          <a:p>
            <a:pPr lvl="0"/>
            <a:r>
              <a:rPr lang="en-US" noProof="0" smtClean="0"/>
              <a:t>Click to edit Master subtitle style</a:t>
            </a:r>
            <a:endParaRPr lang="en-US" noProof="0" dirty="0" smtClean="0"/>
          </a:p>
        </p:txBody>
      </p:sp>
      <p:sp>
        <p:nvSpPr>
          <p:cNvPr id="7" name="Picture Placeholder 2"/>
          <p:cNvSpPr>
            <a:spLocks noGrp="1"/>
          </p:cNvSpPr>
          <p:nvPr>
            <p:ph type="pic" sz="quarter" idx="10"/>
          </p:nvPr>
        </p:nvSpPr>
        <p:spPr>
          <a:xfrm>
            <a:off x="0" y="1231200"/>
            <a:ext cx="12192000" cy="1911600"/>
          </a:xfrm>
        </p:spPr>
        <p:txBody>
          <a:bodyPr/>
          <a:lstStyle>
            <a:lvl1pPr>
              <a:defRPr>
                <a:solidFill>
                  <a:srgbClr val="653E16"/>
                </a:solidFill>
              </a:defRPr>
            </a:lvl1pPr>
          </a:lstStyle>
          <a:p>
            <a:r>
              <a:rPr lang="en-US" smtClean="0"/>
              <a:t>Click icon to add picture</a:t>
            </a:r>
            <a:endParaRPr lang="nl-NL" dirty="0"/>
          </a:p>
        </p:txBody>
      </p:sp>
      <p:sp>
        <p:nvSpPr>
          <p:cNvPr id="8" name="Date Placeholder 7"/>
          <p:cNvSpPr>
            <a:spLocks noGrp="1"/>
          </p:cNvSpPr>
          <p:nvPr>
            <p:ph type="dt" sz="half" idx="11"/>
          </p:nvPr>
        </p:nvSpPr>
        <p:spPr>
          <a:xfrm>
            <a:off x="1487488" y="6343200"/>
            <a:ext cx="9505056" cy="180000"/>
          </a:xfrm>
        </p:spPr>
        <p:txBody>
          <a:bodyPr lIns="0" tIns="0" rIns="0" bIns="0">
            <a:normAutofit/>
          </a:bodyPr>
          <a:lstStyle>
            <a:lvl1pPr algn="l">
              <a:defRPr>
                <a:solidFill>
                  <a:srgbClr val="663D07"/>
                </a:solidFill>
              </a:defRPr>
            </a:lvl1pPr>
          </a:lstStyle>
          <a:p>
            <a:fld id="{11D02A56-FB0D-45D3-AE47-025F1EA39F64}" type="datetimeFigureOut">
              <a:rPr lang="nl-NL" smtClean="0"/>
              <a:t>15-10-2018</a:t>
            </a:fld>
            <a:endParaRPr lang="nl-NL"/>
          </a:p>
        </p:txBody>
      </p:sp>
      <p:sp>
        <p:nvSpPr>
          <p:cNvPr id="9" name="Footer Placeholder 8"/>
          <p:cNvSpPr>
            <a:spLocks noGrp="1"/>
          </p:cNvSpPr>
          <p:nvPr>
            <p:ph type="ftr" sz="quarter" idx="12"/>
          </p:nvPr>
        </p:nvSpPr>
        <p:spPr>
          <a:xfrm>
            <a:off x="1487488" y="6165305"/>
            <a:ext cx="9505056" cy="180000"/>
          </a:xfrm>
        </p:spPr>
        <p:txBody>
          <a:bodyPr lIns="0" tIns="0" rIns="0" bIns="0">
            <a:normAutofit/>
          </a:bodyPr>
          <a:lstStyle>
            <a:lvl1pPr algn="l">
              <a:defRPr>
                <a:solidFill>
                  <a:srgbClr val="663D07"/>
                </a:solidFill>
              </a:defRPr>
            </a:lvl1pPr>
          </a:lstStyle>
          <a:p>
            <a:endParaRPr lang="nl-NL"/>
          </a:p>
        </p:txBody>
      </p:sp>
      <p:pic>
        <p:nvPicPr>
          <p:cNvPr id="1026" name="Picture 2" descr="\\doc-files\Project\Panteia\dStyle 2010\Aangeleverde bestanden\Afbeeldingen\Logo's\Panteia logo payoff_BU.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133201"/>
            <a:ext cx="5520000" cy="993993"/>
          </a:xfrm>
          <a:prstGeom prst="rect">
            <a:avLst/>
          </a:prstGeom>
          <a:noFill/>
          <a:extLst>
            <a:ext uri="{909E8E84-426E-40DD-AFC4-6F175D3DCCD1}">
              <a14:hiddenFill xmlns:a14="http://schemas.microsoft.com/office/drawing/2010/main">
                <a:solidFill>
                  <a:srgbClr val="FFFFFF"/>
                </a:solidFill>
              </a14:hiddenFill>
            </a:ext>
          </a:extLst>
        </p:spPr>
      </p:pic>
      <p:pic>
        <p:nvPicPr>
          <p:cNvPr id="2" name="Picture 1"/>
          <p:cNvPicPr>
            <a:picLocks noChangeAspect="1"/>
          </p:cNvPicPr>
          <p:nvPr/>
        </p:nvPicPr>
        <p:blipFill rotWithShape="1">
          <a:blip r:embed="rId3">
            <a:extLst>
              <a:ext uri="{28A0092B-C50C-407E-A947-70E740481C1C}">
                <a14:useLocalDpi xmlns:a14="http://schemas.microsoft.com/office/drawing/2010/main" val="0"/>
              </a:ext>
            </a:extLst>
          </a:blip>
          <a:srcRect r="87523"/>
          <a:stretch/>
        </p:blipFill>
        <p:spPr>
          <a:xfrm>
            <a:off x="1" y="1238400"/>
            <a:ext cx="1521204" cy="1911096"/>
          </a:xfrm>
          <a:prstGeom prst="rect">
            <a:avLst/>
          </a:prstGeom>
        </p:spPr>
      </p:pic>
      <p:pic>
        <p:nvPicPr>
          <p:cNvPr id="3" name="Picture 2"/>
          <p:cNvPicPr>
            <a:picLocks noChangeAspect="1"/>
          </p:cNvPicPr>
          <p:nvPr/>
        </p:nvPicPr>
        <p:blipFill rotWithShape="1">
          <a:blip r:embed="rId3">
            <a:extLst>
              <a:ext uri="{28A0092B-C50C-407E-A947-70E740481C1C}">
                <a14:useLocalDpi xmlns:a14="http://schemas.microsoft.com/office/drawing/2010/main" val="0"/>
              </a:ext>
            </a:extLst>
          </a:blip>
          <a:srcRect l="81468"/>
          <a:stretch/>
        </p:blipFill>
        <p:spPr>
          <a:xfrm>
            <a:off x="9932565" y="1238400"/>
            <a:ext cx="2259435" cy="1911096"/>
          </a:xfrm>
          <a:prstGeom prst="rect">
            <a:avLst/>
          </a:prstGeom>
        </p:spPr>
      </p:pic>
    </p:spTree>
    <p:extLst>
      <p:ext uri="{BB962C8B-B14F-4D97-AF65-F5344CB8AC3E}">
        <p14:creationId xmlns:p14="http://schemas.microsoft.com/office/powerpoint/2010/main" val="563171895"/>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smtClean="0"/>
              <a:t>Click to edit Master title style</a:t>
            </a:r>
            <a:endParaRPr lang="nl-NL"/>
          </a:p>
        </p:txBody>
      </p:sp>
      <p:sp>
        <p:nvSpPr>
          <p:cNvPr id="3" name="Tijdelijke aanduiding voor verticale tekst 2"/>
          <p:cNvSpPr>
            <a:spLocks noGrp="1"/>
          </p:cNvSpPr>
          <p:nvPr>
            <p:ph type="body" orient="vert" idx="1"/>
          </p:nvPr>
        </p:nvSpPr>
        <p:spPr/>
        <p:txBody>
          <a:bodyPr vert="eaVert"/>
          <a:lstStyle>
            <a:lvl1pPr marL="342900" marR="0" indent="-342900" algn="l" defTabSz="914400" rtl="0" eaLnBrk="1" fontAlgn="base" latinLnBrk="0" hangingPunct="1">
              <a:lnSpc>
                <a:spcPct val="95000"/>
              </a:lnSpc>
              <a:spcBef>
                <a:spcPct val="10000"/>
              </a:spcBef>
              <a:spcAft>
                <a:spcPct val="0"/>
              </a:spcAft>
              <a:buClrTx/>
              <a:buSzPct val="105000"/>
              <a:buFontTx/>
              <a:buChar char="•"/>
              <a:tabLst/>
              <a:defRPr kumimoji="0" lang="nl-NL" sz="2000" b="0" i="0" u="none" strike="noStrike" kern="0" cap="none" spc="0" normalizeH="0" baseline="0" dirty="0" smtClean="0">
                <a:ln>
                  <a:noFill/>
                </a:ln>
                <a:solidFill>
                  <a:srgbClr val="653E16"/>
                </a:solidFill>
                <a:effectLst/>
                <a:uLnTx/>
                <a:uFillTx/>
                <a:latin typeface="+mn-lt"/>
                <a:ea typeface="+mn-ea"/>
                <a:cs typeface="+mn-cs"/>
              </a:defRPr>
            </a:lvl1pPr>
            <a:lvl2pPr marL="742950" marR="0" indent="-285750" algn="l" defTabSz="914400" rtl="0" eaLnBrk="1" fontAlgn="base" latinLnBrk="0" hangingPunct="1">
              <a:lnSpc>
                <a:spcPct val="95000"/>
              </a:lnSpc>
              <a:spcBef>
                <a:spcPct val="10000"/>
              </a:spcBef>
              <a:spcAft>
                <a:spcPct val="0"/>
              </a:spcAft>
              <a:buClrTx/>
              <a:buSzPct val="105000"/>
              <a:buFontTx/>
              <a:buChar char="•"/>
              <a:tabLst/>
              <a:defRPr kumimoji="0" lang="nl-NL" sz="2000" b="0" i="0" u="none" strike="noStrike" kern="0" cap="none" spc="0" normalizeH="0" baseline="0" dirty="0" smtClean="0">
                <a:ln>
                  <a:noFill/>
                </a:ln>
                <a:solidFill>
                  <a:srgbClr val="653E16"/>
                </a:solidFill>
                <a:effectLst/>
                <a:uLnTx/>
                <a:uFillTx/>
                <a:latin typeface="+mn-lt"/>
                <a:ea typeface="+mn-ea"/>
                <a:cs typeface="+mn-cs"/>
              </a:defRPr>
            </a:lvl2pPr>
            <a:lvl3pPr marL="1143000" marR="0" indent="-228600" algn="l" defTabSz="914400" rtl="0" eaLnBrk="1" fontAlgn="base" latinLnBrk="0" hangingPunct="1">
              <a:lnSpc>
                <a:spcPct val="95000"/>
              </a:lnSpc>
              <a:spcBef>
                <a:spcPct val="10000"/>
              </a:spcBef>
              <a:spcAft>
                <a:spcPct val="0"/>
              </a:spcAft>
              <a:buClrTx/>
              <a:buSzPct val="105000"/>
              <a:buFontTx/>
              <a:buChar char="•"/>
              <a:tabLst/>
              <a:defRPr kumimoji="0" lang="nl-NL" sz="2000" b="0" i="0" u="none" strike="noStrike" kern="0" cap="none" spc="0" normalizeH="0" baseline="0" dirty="0" smtClean="0">
                <a:ln>
                  <a:noFill/>
                </a:ln>
                <a:solidFill>
                  <a:srgbClr val="653E16"/>
                </a:solidFill>
                <a:effectLst/>
                <a:uLnTx/>
                <a:uFillTx/>
                <a:latin typeface="+mn-lt"/>
                <a:ea typeface="+mn-ea"/>
                <a:cs typeface="+mn-cs"/>
              </a:defRPr>
            </a:lvl3pPr>
            <a:lvl4pPr marL="1600200" marR="0" indent="-228600" algn="l" defTabSz="914400" rtl="0" eaLnBrk="1" fontAlgn="base" latinLnBrk="0" hangingPunct="1">
              <a:lnSpc>
                <a:spcPct val="95000"/>
              </a:lnSpc>
              <a:spcBef>
                <a:spcPct val="10000"/>
              </a:spcBef>
              <a:spcAft>
                <a:spcPct val="0"/>
              </a:spcAft>
              <a:buClrTx/>
              <a:buSzPct val="105000"/>
              <a:buFontTx/>
              <a:buChar char="•"/>
              <a:tabLst/>
              <a:defRPr kumimoji="0" lang="nl-NL" sz="2000" b="0" i="0" u="none" strike="noStrike" kern="0" cap="none" spc="0" normalizeH="0" baseline="0" dirty="0" smtClean="0">
                <a:ln>
                  <a:noFill/>
                </a:ln>
                <a:solidFill>
                  <a:srgbClr val="653E16"/>
                </a:solidFill>
                <a:effectLst/>
                <a:uLnTx/>
                <a:uFillTx/>
                <a:latin typeface="+mn-lt"/>
                <a:ea typeface="+mn-ea"/>
                <a:cs typeface="+mn-cs"/>
              </a:defRPr>
            </a:lvl4pPr>
            <a:lvl5pPr marL="2057400" marR="0" indent="-228600" algn="l" defTabSz="914400" rtl="0" eaLnBrk="1" fontAlgn="base" latinLnBrk="0" hangingPunct="1">
              <a:lnSpc>
                <a:spcPct val="95000"/>
              </a:lnSpc>
              <a:spcBef>
                <a:spcPct val="10000"/>
              </a:spcBef>
              <a:spcAft>
                <a:spcPct val="0"/>
              </a:spcAft>
              <a:buClrTx/>
              <a:buSzPct val="105000"/>
              <a:buFontTx/>
              <a:buChar char="•"/>
              <a:tabLst/>
              <a:defRPr kumimoji="0" lang="nl-NL" sz="2000" b="0" i="0" u="none" strike="noStrike" kern="0" cap="none" spc="0" normalizeH="0" baseline="0" dirty="0">
                <a:ln>
                  <a:noFill/>
                </a:ln>
                <a:solidFill>
                  <a:srgbClr val="653E16"/>
                </a:solidFill>
                <a:effectLst/>
                <a:uLnTx/>
                <a:uFillTx/>
                <a:latin typeface="+mn-lt"/>
                <a:ea typeface="+mn-ea"/>
                <a:cs typeface="+mn-cs"/>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nl-NL" dirty="0"/>
          </a:p>
        </p:txBody>
      </p:sp>
    </p:spTree>
    <p:extLst>
      <p:ext uri="{BB962C8B-B14F-4D97-AF65-F5344CB8AC3E}">
        <p14:creationId xmlns:p14="http://schemas.microsoft.com/office/powerpoint/2010/main" val="4051961600"/>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e titel 1"/>
          <p:cNvSpPr>
            <a:spLocks noGrp="1"/>
          </p:cNvSpPr>
          <p:nvPr>
            <p:ph type="title" orient="vert"/>
          </p:nvPr>
        </p:nvSpPr>
        <p:spPr>
          <a:xfrm>
            <a:off x="8989485" y="404814"/>
            <a:ext cx="2499783" cy="5216525"/>
          </a:xfrm>
        </p:spPr>
        <p:txBody>
          <a:bodyPr vert="eaVert"/>
          <a:lstStyle/>
          <a:p>
            <a:r>
              <a:rPr lang="en-US" smtClean="0"/>
              <a:t>Click to edit Master title style</a:t>
            </a:r>
            <a:endParaRPr lang="nl-NL"/>
          </a:p>
        </p:txBody>
      </p:sp>
      <p:sp>
        <p:nvSpPr>
          <p:cNvPr id="3" name="Tijdelijke aanduiding voor verticale tekst 2"/>
          <p:cNvSpPr>
            <a:spLocks noGrp="1"/>
          </p:cNvSpPr>
          <p:nvPr>
            <p:ph type="body" orient="vert" idx="1"/>
          </p:nvPr>
        </p:nvSpPr>
        <p:spPr>
          <a:xfrm>
            <a:off x="1488017" y="404814"/>
            <a:ext cx="7298267" cy="5216525"/>
          </a:xfrm>
        </p:spPr>
        <p:txBody>
          <a:bodyPr vert="eaVert"/>
          <a:lstStyle>
            <a:lvl1pPr marL="342900" marR="0" indent="-342900" algn="l" defTabSz="914400" rtl="0" eaLnBrk="1" fontAlgn="base" latinLnBrk="0" hangingPunct="1">
              <a:lnSpc>
                <a:spcPct val="95000"/>
              </a:lnSpc>
              <a:spcBef>
                <a:spcPct val="10000"/>
              </a:spcBef>
              <a:spcAft>
                <a:spcPct val="0"/>
              </a:spcAft>
              <a:buClrTx/>
              <a:buSzPct val="105000"/>
              <a:buFontTx/>
              <a:buChar char="•"/>
              <a:tabLst/>
              <a:defRPr kumimoji="0" lang="nl-NL" sz="2000" b="0" i="0" u="none" strike="noStrike" kern="0" cap="none" spc="0" normalizeH="0" baseline="0" dirty="0" smtClean="0">
                <a:ln>
                  <a:noFill/>
                </a:ln>
                <a:solidFill>
                  <a:srgbClr val="653E16"/>
                </a:solidFill>
                <a:effectLst/>
                <a:uLnTx/>
                <a:uFillTx/>
                <a:latin typeface="+mn-lt"/>
                <a:ea typeface="+mn-ea"/>
                <a:cs typeface="+mn-cs"/>
              </a:defRPr>
            </a:lvl1pPr>
            <a:lvl2pPr marL="742950" marR="0" indent="-285750" algn="l" defTabSz="914400" rtl="0" eaLnBrk="1" fontAlgn="base" latinLnBrk="0" hangingPunct="1">
              <a:lnSpc>
                <a:spcPct val="95000"/>
              </a:lnSpc>
              <a:spcBef>
                <a:spcPct val="10000"/>
              </a:spcBef>
              <a:spcAft>
                <a:spcPct val="0"/>
              </a:spcAft>
              <a:buClrTx/>
              <a:buSzPct val="105000"/>
              <a:buFontTx/>
              <a:buChar char="•"/>
              <a:tabLst/>
              <a:defRPr kumimoji="0" lang="nl-NL" sz="2000" b="0" i="0" u="none" strike="noStrike" kern="0" cap="none" spc="0" normalizeH="0" baseline="0" dirty="0" smtClean="0">
                <a:ln>
                  <a:noFill/>
                </a:ln>
                <a:solidFill>
                  <a:srgbClr val="653E16"/>
                </a:solidFill>
                <a:effectLst/>
                <a:uLnTx/>
                <a:uFillTx/>
                <a:latin typeface="+mn-lt"/>
                <a:ea typeface="+mn-ea"/>
                <a:cs typeface="+mn-cs"/>
              </a:defRPr>
            </a:lvl2pPr>
            <a:lvl3pPr marL="1143000" marR="0" indent="-228600" algn="l" defTabSz="914400" rtl="0" eaLnBrk="1" fontAlgn="base" latinLnBrk="0" hangingPunct="1">
              <a:lnSpc>
                <a:spcPct val="95000"/>
              </a:lnSpc>
              <a:spcBef>
                <a:spcPct val="10000"/>
              </a:spcBef>
              <a:spcAft>
                <a:spcPct val="0"/>
              </a:spcAft>
              <a:buClrTx/>
              <a:buSzPct val="105000"/>
              <a:buFontTx/>
              <a:buChar char="•"/>
              <a:tabLst/>
              <a:defRPr kumimoji="0" lang="nl-NL" sz="2000" b="0" i="0" u="none" strike="noStrike" kern="0" cap="none" spc="0" normalizeH="0" baseline="0" dirty="0" smtClean="0">
                <a:ln>
                  <a:noFill/>
                </a:ln>
                <a:solidFill>
                  <a:srgbClr val="653E16"/>
                </a:solidFill>
                <a:effectLst/>
                <a:uLnTx/>
                <a:uFillTx/>
                <a:latin typeface="+mn-lt"/>
                <a:ea typeface="+mn-ea"/>
                <a:cs typeface="+mn-cs"/>
              </a:defRPr>
            </a:lvl3pPr>
            <a:lvl4pPr marL="1600200" marR="0" indent="-228600" algn="l" defTabSz="914400" rtl="0" eaLnBrk="1" fontAlgn="base" latinLnBrk="0" hangingPunct="1">
              <a:lnSpc>
                <a:spcPct val="95000"/>
              </a:lnSpc>
              <a:spcBef>
                <a:spcPct val="10000"/>
              </a:spcBef>
              <a:spcAft>
                <a:spcPct val="0"/>
              </a:spcAft>
              <a:buClrTx/>
              <a:buSzPct val="105000"/>
              <a:buFontTx/>
              <a:buChar char="•"/>
              <a:tabLst/>
              <a:defRPr kumimoji="0" lang="nl-NL" sz="2000" b="0" i="0" u="none" strike="noStrike" kern="0" cap="none" spc="0" normalizeH="0" baseline="0" dirty="0" smtClean="0">
                <a:ln>
                  <a:noFill/>
                </a:ln>
                <a:solidFill>
                  <a:srgbClr val="653E16"/>
                </a:solidFill>
                <a:effectLst/>
                <a:uLnTx/>
                <a:uFillTx/>
                <a:latin typeface="+mn-lt"/>
                <a:ea typeface="+mn-ea"/>
                <a:cs typeface="+mn-cs"/>
              </a:defRPr>
            </a:lvl4pPr>
            <a:lvl5pPr marL="2057400" marR="0" indent="-228600" algn="l" defTabSz="914400" rtl="0" eaLnBrk="1" fontAlgn="base" latinLnBrk="0" hangingPunct="1">
              <a:lnSpc>
                <a:spcPct val="95000"/>
              </a:lnSpc>
              <a:spcBef>
                <a:spcPct val="10000"/>
              </a:spcBef>
              <a:spcAft>
                <a:spcPct val="0"/>
              </a:spcAft>
              <a:buClrTx/>
              <a:buSzPct val="105000"/>
              <a:buFontTx/>
              <a:buChar char="•"/>
              <a:tabLst/>
              <a:defRPr kumimoji="0" lang="nl-NL" sz="2000" b="0" i="0" u="none" strike="noStrike" kern="0" cap="none" spc="0" normalizeH="0" baseline="0" dirty="0">
                <a:ln>
                  <a:noFill/>
                </a:ln>
                <a:solidFill>
                  <a:srgbClr val="653E16"/>
                </a:solidFill>
                <a:effectLst/>
                <a:uLnTx/>
                <a:uFillTx/>
                <a:latin typeface="+mn-lt"/>
                <a:ea typeface="+mn-ea"/>
                <a:cs typeface="+mn-cs"/>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nl-NL" dirty="0"/>
          </a:p>
        </p:txBody>
      </p:sp>
    </p:spTree>
    <p:extLst>
      <p:ext uri="{BB962C8B-B14F-4D97-AF65-F5344CB8AC3E}">
        <p14:creationId xmlns:p14="http://schemas.microsoft.com/office/powerpoint/2010/main" val="1183810068"/>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Titel en object">
    <p:spTree>
      <p:nvGrpSpPr>
        <p:cNvPr id="1" name=""/>
        <p:cNvGrpSpPr/>
        <p:nvPr/>
      </p:nvGrpSpPr>
      <p:grpSpPr>
        <a:xfrm>
          <a:off x="0" y="0"/>
          <a:ext cx="0" cy="0"/>
          <a:chOff x="0" y="0"/>
          <a:chExt cx="0" cy="0"/>
        </a:xfrm>
      </p:grpSpPr>
      <p:sp>
        <p:nvSpPr>
          <p:cNvPr id="3" name="Tijdelijke aanduiding voor inhoud 2"/>
          <p:cNvSpPr>
            <a:spLocks noGrp="1"/>
          </p:cNvSpPr>
          <p:nvPr>
            <p:ph idx="1"/>
          </p:nvPr>
        </p:nvSpPr>
        <p:spPr/>
        <p:txBody>
          <a:bodyPr/>
          <a:lstStyle>
            <a:lvl1pPr marL="342900" marR="0" indent="-342900" algn="l" defTabSz="914400" rtl="0" eaLnBrk="1" fontAlgn="base" latinLnBrk="0" hangingPunct="1">
              <a:lnSpc>
                <a:spcPct val="95000"/>
              </a:lnSpc>
              <a:spcBef>
                <a:spcPct val="10000"/>
              </a:spcBef>
              <a:spcAft>
                <a:spcPct val="0"/>
              </a:spcAft>
              <a:buClrTx/>
              <a:buSzPct val="105000"/>
              <a:buFontTx/>
              <a:buChar char="•"/>
              <a:tabLst/>
              <a:defRPr/>
            </a:lvl1pPr>
            <a:lvl2pPr marL="742950" marR="0" indent="-285750" algn="l" defTabSz="914400" rtl="0" eaLnBrk="1" fontAlgn="base" latinLnBrk="0" hangingPunct="1">
              <a:lnSpc>
                <a:spcPct val="95000"/>
              </a:lnSpc>
              <a:spcBef>
                <a:spcPct val="10000"/>
              </a:spcBef>
              <a:spcAft>
                <a:spcPct val="0"/>
              </a:spcAft>
              <a:buClrTx/>
              <a:buSzPct val="105000"/>
              <a:buFontTx/>
              <a:buChar char="•"/>
              <a:tabLst/>
              <a:defRPr/>
            </a:lvl2pPr>
            <a:lvl3pPr marL="1143000" marR="0" indent="-228600" algn="l" defTabSz="914400" rtl="0" eaLnBrk="1" fontAlgn="base" latinLnBrk="0" hangingPunct="1">
              <a:lnSpc>
                <a:spcPct val="95000"/>
              </a:lnSpc>
              <a:spcBef>
                <a:spcPct val="10000"/>
              </a:spcBef>
              <a:spcAft>
                <a:spcPct val="0"/>
              </a:spcAft>
              <a:buClrTx/>
              <a:buSzPct val="105000"/>
              <a:buFontTx/>
              <a:buChar char="•"/>
              <a:tabLst/>
              <a:defRPr/>
            </a:lvl3pPr>
            <a:lvl4pPr marL="1600200" marR="0" indent="-228600" algn="l" defTabSz="914400" rtl="0" eaLnBrk="1" fontAlgn="base" latinLnBrk="0" hangingPunct="1">
              <a:lnSpc>
                <a:spcPct val="95000"/>
              </a:lnSpc>
              <a:spcBef>
                <a:spcPct val="10000"/>
              </a:spcBef>
              <a:spcAft>
                <a:spcPct val="0"/>
              </a:spcAft>
              <a:buClrTx/>
              <a:buSzPct val="105000"/>
              <a:buFontTx/>
              <a:buChar char="•"/>
              <a:tabLst/>
              <a:defRPr/>
            </a:lvl4pPr>
            <a:lvl5pPr marL="2057400" marR="0" indent="-228600" algn="l" defTabSz="914400" rtl="0" eaLnBrk="1" fontAlgn="base" latinLnBrk="0" hangingPunct="1">
              <a:lnSpc>
                <a:spcPct val="95000"/>
              </a:lnSpc>
              <a:spcBef>
                <a:spcPct val="10000"/>
              </a:spcBef>
              <a:spcAft>
                <a:spcPct val="0"/>
              </a:spcAft>
              <a:buClrTx/>
              <a:buSzPct val="105000"/>
              <a:buFontTx/>
              <a:buChar char="•"/>
              <a:tabLst/>
              <a:defRPr/>
            </a:lvl5pPr>
          </a:lstStyle>
          <a:p>
            <a:pPr marL="342900" marR="0" lvl="0" indent="-342900" algn="l" defTabSz="914400" rtl="0" eaLnBrk="1" fontAlgn="base" latinLnBrk="0" hangingPunct="1">
              <a:lnSpc>
                <a:spcPct val="95000"/>
              </a:lnSpc>
              <a:spcBef>
                <a:spcPct val="10000"/>
              </a:spcBef>
              <a:spcAft>
                <a:spcPct val="0"/>
              </a:spcAft>
              <a:buClrTx/>
              <a:buSzPct val="105000"/>
              <a:buFontTx/>
              <a:buChar char="•"/>
              <a:tabLst/>
              <a:defRPr/>
            </a:pPr>
            <a:r>
              <a:rPr kumimoji="0" lang="en-US" sz="2000" b="0" i="0" u="none" strike="noStrike" kern="0" cap="none" spc="0" normalizeH="0" baseline="0" noProof="0" smtClean="0">
                <a:ln>
                  <a:noFill/>
                </a:ln>
                <a:solidFill>
                  <a:srgbClr val="653E16"/>
                </a:solidFill>
                <a:effectLst/>
                <a:uLnTx/>
                <a:uFillTx/>
                <a:latin typeface="+mn-lt"/>
                <a:ea typeface="+mn-ea"/>
                <a:cs typeface="+mn-cs"/>
              </a:rPr>
              <a:t>Click to edit Master text styles</a:t>
            </a:r>
          </a:p>
          <a:p>
            <a:pPr marL="342900" marR="0" lvl="1" indent="-342900" algn="l" defTabSz="914400" rtl="0" eaLnBrk="1" fontAlgn="base" latinLnBrk="0" hangingPunct="1">
              <a:lnSpc>
                <a:spcPct val="95000"/>
              </a:lnSpc>
              <a:spcBef>
                <a:spcPct val="10000"/>
              </a:spcBef>
              <a:spcAft>
                <a:spcPct val="0"/>
              </a:spcAft>
              <a:buClrTx/>
              <a:buSzPct val="105000"/>
              <a:buFontTx/>
              <a:buChar char="•"/>
              <a:tabLst/>
              <a:defRPr/>
            </a:pPr>
            <a:r>
              <a:rPr kumimoji="0" lang="en-US" sz="2000" b="0" i="0" u="none" strike="noStrike" kern="0" cap="none" spc="0" normalizeH="0" baseline="0" noProof="0" smtClean="0">
                <a:ln>
                  <a:noFill/>
                </a:ln>
                <a:solidFill>
                  <a:srgbClr val="653E16"/>
                </a:solidFill>
                <a:effectLst/>
                <a:uLnTx/>
                <a:uFillTx/>
                <a:latin typeface="+mn-lt"/>
                <a:ea typeface="+mn-ea"/>
                <a:cs typeface="+mn-cs"/>
              </a:rPr>
              <a:t>Second level</a:t>
            </a:r>
          </a:p>
          <a:p>
            <a:pPr marL="342900" marR="0" lvl="2" indent="-342900" algn="l" defTabSz="914400" rtl="0" eaLnBrk="1" fontAlgn="base" latinLnBrk="0" hangingPunct="1">
              <a:lnSpc>
                <a:spcPct val="95000"/>
              </a:lnSpc>
              <a:spcBef>
                <a:spcPct val="10000"/>
              </a:spcBef>
              <a:spcAft>
                <a:spcPct val="0"/>
              </a:spcAft>
              <a:buClrTx/>
              <a:buSzPct val="105000"/>
              <a:buFontTx/>
              <a:buChar char="•"/>
              <a:tabLst/>
              <a:defRPr/>
            </a:pPr>
            <a:r>
              <a:rPr kumimoji="0" lang="en-US" sz="2000" b="0" i="0" u="none" strike="noStrike" kern="0" cap="none" spc="0" normalizeH="0" baseline="0" noProof="0" smtClean="0">
                <a:ln>
                  <a:noFill/>
                </a:ln>
                <a:solidFill>
                  <a:srgbClr val="653E16"/>
                </a:solidFill>
                <a:effectLst/>
                <a:uLnTx/>
                <a:uFillTx/>
                <a:latin typeface="+mn-lt"/>
                <a:ea typeface="+mn-ea"/>
                <a:cs typeface="+mn-cs"/>
              </a:rPr>
              <a:t>Third level</a:t>
            </a:r>
          </a:p>
          <a:p>
            <a:pPr marL="342900" marR="0" lvl="3" indent="-342900" algn="l" defTabSz="914400" rtl="0" eaLnBrk="1" fontAlgn="base" latinLnBrk="0" hangingPunct="1">
              <a:lnSpc>
                <a:spcPct val="95000"/>
              </a:lnSpc>
              <a:spcBef>
                <a:spcPct val="10000"/>
              </a:spcBef>
              <a:spcAft>
                <a:spcPct val="0"/>
              </a:spcAft>
              <a:buClrTx/>
              <a:buSzPct val="105000"/>
              <a:buFontTx/>
              <a:buChar char="•"/>
              <a:tabLst/>
              <a:defRPr/>
            </a:pPr>
            <a:r>
              <a:rPr kumimoji="0" lang="en-US" sz="2000" b="0" i="0" u="none" strike="noStrike" kern="0" cap="none" spc="0" normalizeH="0" baseline="0" noProof="0" smtClean="0">
                <a:ln>
                  <a:noFill/>
                </a:ln>
                <a:solidFill>
                  <a:srgbClr val="653E16"/>
                </a:solidFill>
                <a:effectLst/>
                <a:uLnTx/>
                <a:uFillTx/>
                <a:latin typeface="+mn-lt"/>
                <a:ea typeface="+mn-ea"/>
                <a:cs typeface="+mn-cs"/>
              </a:rPr>
              <a:t>Fourth level</a:t>
            </a:r>
          </a:p>
          <a:p>
            <a:pPr marL="342900" marR="0" lvl="4" indent="-342900" algn="l" defTabSz="914400" rtl="0" eaLnBrk="1" fontAlgn="base" latinLnBrk="0" hangingPunct="1">
              <a:lnSpc>
                <a:spcPct val="95000"/>
              </a:lnSpc>
              <a:spcBef>
                <a:spcPct val="10000"/>
              </a:spcBef>
              <a:spcAft>
                <a:spcPct val="0"/>
              </a:spcAft>
              <a:buClrTx/>
              <a:buSzPct val="105000"/>
              <a:buFontTx/>
              <a:buChar char="•"/>
              <a:tabLst/>
              <a:defRPr/>
            </a:pPr>
            <a:r>
              <a:rPr kumimoji="0" lang="en-US" sz="2000" b="0" i="0" u="none" strike="noStrike" kern="0" cap="none" spc="0" normalizeH="0" baseline="0" noProof="0" smtClean="0">
                <a:ln>
                  <a:noFill/>
                </a:ln>
                <a:solidFill>
                  <a:srgbClr val="653E16"/>
                </a:solidFill>
                <a:effectLst/>
                <a:uLnTx/>
                <a:uFillTx/>
                <a:latin typeface="+mn-lt"/>
                <a:ea typeface="+mn-ea"/>
                <a:cs typeface="+mn-cs"/>
              </a:rPr>
              <a:t>Fifth level</a:t>
            </a:r>
            <a:endParaRPr kumimoji="0" lang="en-US" sz="2000" b="0" i="0" u="none" strike="noStrike" kern="0" cap="none" spc="0" normalizeH="0" baseline="0" noProof="0" dirty="0" smtClean="0">
              <a:ln>
                <a:noFill/>
              </a:ln>
              <a:solidFill>
                <a:srgbClr val="653E16"/>
              </a:solidFill>
              <a:effectLst/>
              <a:uLnTx/>
              <a:uFillTx/>
              <a:latin typeface="+mn-lt"/>
              <a:ea typeface="+mn-ea"/>
              <a:cs typeface="+mn-cs"/>
            </a:endParaRPr>
          </a:p>
        </p:txBody>
      </p:sp>
      <p:sp>
        <p:nvSpPr>
          <p:cNvPr id="4" name="Title 3"/>
          <p:cNvSpPr>
            <a:spLocks noGrp="1"/>
          </p:cNvSpPr>
          <p:nvPr>
            <p:ph type="title"/>
          </p:nvPr>
        </p:nvSpPr>
        <p:spPr/>
        <p:txBody>
          <a:bodyPr/>
          <a:lstStyle/>
          <a:p>
            <a:r>
              <a:rPr lang="en-US" smtClean="0"/>
              <a:t>Click to edit Master title style</a:t>
            </a:r>
            <a:endParaRPr lang="nl-NL"/>
          </a:p>
        </p:txBody>
      </p:sp>
    </p:spTree>
    <p:extLst>
      <p:ext uri="{BB962C8B-B14F-4D97-AF65-F5344CB8AC3E}">
        <p14:creationId xmlns:p14="http://schemas.microsoft.com/office/powerpoint/2010/main" val="748898114"/>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el 1"/>
          <p:cNvSpPr>
            <a:spLocks noGrp="1"/>
          </p:cNvSpPr>
          <p:nvPr>
            <p:ph type="title"/>
          </p:nvPr>
        </p:nvSpPr>
        <p:spPr>
          <a:xfrm>
            <a:off x="963084" y="4406901"/>
            <a:ext cx="10363200" cy="1362075"/>
          </a:xfrm>
        </p:spPr>
        <p:txBody>
          <a:bodyPr anchor="t">
            <a:normAutofit/>
          </a:bodyPr>
          <a:lstStyle>
            <a:lvl1pPr algn="l">
              <a:defRPr sz="4000" b="1" cap="all"/>
            </a:lvl1pPr>
          </a:lstStyle>
          <a:p>
            <a:r>
              <a:rPr lang="en-US" smtClean="0"/>
              <a:t>Click to edit Master title style</a:t>
            </a:r>
            <a:endParaRPr lang="nl-NL" dirty="0"/>
          </a:p>
        </p:txBody>
      </p:sp>
      <p:sp>
        <p:nvSpPr>
          <p:cNvPr id="3" name="Tijdelijke aanduiding voor tekst 2"/>
          <p:cNvSpPr>
            <a:spLocks noGrp="1"/>
          </p:cNvSpPr>
          <p:nvPr>
            <p:ph type="body" idx="1"/>
          </p:nvPr>
        </p:nvSpPr>
        <p:spPr>
          <a:xfrm>
            <a:off x="963084" y="2906713"/>
            <a:ext cx="10363200" cy="1500187"/>
          </a:xfrm>
        </p:spPr>
        <p:txBody>
          <a:bodyPr anchor="b">
            <a:normAutofit/>
          </a:bodyPr>
          <a:lstStyle>
            <a:lvl1pPr marL="0" indent="0">
              <a:buNone/>
              <a:defRPr lang="nl-NL" sz="2000" dirty="0" smtClean="0">
                <a:solidFill>
                  <a:srgbClr val="653E16"/>
                </a:solidFill>
                <a:latin typeface="+mn-lt"/>
                <a:ea typeface="+mn-ea"/>
                <a:cs typeface="+mn-cs"/>
              </a:defRPr>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marL="0" lvl="0" indent="0" algn="l" rtl="0" fontAlgn="base">
              <a:lnSpc>
                <a:spcPct val="95000"/>
              </a:lnSpc>
              <a:spcBef>
                <a:spcPct val="10000"/>
              </a:spcBef>
              <a:spcAft>
                <a:spcPct val="0"/>
              </a:spcAft>
              <a:buSzPct val="105000"/>
              <a:buNone/>
            </a:pPr>
            <a:r>
              <a:rPr lang="en-US" smtClean="0"/>
              <a:t>Click to edit Master text styles</a:t>
            </a:r>
          </a:p>
        </p:txBody>
      </p:sp>
    </p:spTree>
    <p:extLst>
      <p:ext uri="{BB962C8B-B14F-4D97-AF65-F5344CB8AC3E}">
        <p14:creationId xmlns:p14="http://schemas.microsoft.com/office/powerpoint/2010/main" val="928915601"/>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Inhoud van twee">
    <p:spTree>
      <p:nvGrpSpPr>
        <p:cNvPr id="1" name=""/>
        <p:cNvGrpSpPr/>
        <p:nvPr/>
      </p:nvGrpSpPr>
      <p:grpSpPr>
        <a:xfrm>
          <a:off x="0" y="0"/>
          <a:ext cx="0" cy="0"/>
          <a:chOff x="0" y="0"/>
          <a:chExt cx="0" cy="0"/>
        </a:xfrm>
      </p:grpSpPr>
      <p:sp>
        <p:nvSpPr>
          <p:cNvPr id="3" name="Tijdelijke aanduiding voor inhoud 2"/>
          <p:cNvSpPr>
            <a:spLocks noGrp="1"/>
          </p:cNvSpPr>
          <p:nvPr>
            <p:ph sz="half" idx="1"/>
          </p:nvPr>
        </p:nvSpPr>
        <p:spPr>
          <a:xfrm>
            <a:off x="1488018" y="1700214"/>
            <a:ext cx="4897967" cy="3921125"/>
          </a:xfrm>
        </p:spPr>
        <p:txBody>
          <a:bodyPr/>
          <a:lstStyle>
            <a:lvl1pPr marL="457200" marR="0" indent="-457200" algn="l" defTabSz="914400" rtl="0" eaLnBrk="1" fontAlgn="base" latinLnBrk="0" hangingPunct="1">
              <a:lnSpc>
                <a:spcPct val="95000"/>
              </a:lnSpc>
              <a:spcBef>
                <a:spcPct val="10000"/>
              </a:spcBef>
              <a:spcAft>
                <a:spcPct val="0"/>
              </a:spcAft>
              <a:buClrTx/>
              <a:buSzPct val="105000"/>
              <a:buFontTx/>
              <a:buChar char="•"/>
              <a:tabLst/>
              <a:defRPr kumimoji="0" lang="nl-NL" sz="2000" b="0" i="0" u="none" strike="noStrike" kern="0" cap="none" spc="0" normalizeH="0" baseline="0" dirty="0" smtClean="0">
                <a:ln>
                  <a:noFill/>
                </a:ln>
                <a:solidFill>
                  <a:srgbClr val="653E16"/>
                </a:solidFill>
                <a:effectLst/>
                <a:uLnTx/>
                <a:uFillTx/>
                <a:latin typeface="+mn-lt"/>
                <a:ea typeface="+mn-ea"/>
                <a:cs typeface="+mn-cs"/>
              </a:defRPr>
            </a:lvl1pPr>
            <a:lvl2pPr marL="742950" marR="0" indent="-285750" algn="l" defTabSz="914400" rtl="0" eaLnBrk="1" fontAlgn="base" latinLnBrk="0" hangingPunct="1">
              <a:lnSpc>
                <a:spcPct val="95000"/>
              </a:lnSpc>
              <a:spcBef>
                <a:spcPct val="10000"/>
              </a:spcBef>
              <a:spcAft>
                <a:spcPct val="0"/>
              </a:spcAft>
              <a:buClrTx/>
              <a:buSzPct val="105000"/>
              <a:buFontTx/>
              <a:buChar char="•"/>
              <a:tabLst/>
              <a:defRPr kumimoji="0" lang="nl-NL" sz="2000" b="0" i="0" u="none" strike="noStrike" kern="0" cap="none" spc="0" normalizeH="0" baseline="0" dirty="0" smtClean="0">
                <a:ln>
                  <a:noFill/>
                </a:ln>
                <a:solidFill>
                  <a:srgbClr val="653E16"/>
                </a:solidFill>
                <a:effectLst/>
                <a:uLnTx/>
                <a:uFillTx/>
                <a:latin typeface="+mn-lt"/>
                <a:ea typeface="+mn-ea"/>
                <a:cs typeface="+mn-cs"/>
              </a:defRPr>
            </a:lvl2pPr>
            <a:lvl3pPr marL="1143000" marR="0" indent="-228600" algn="l" defTabSz="914400" rtl="0" eaLnBrk="1" fontAlgn="base" latinLnBrk="0" hangingPunct="1">
              <a:lnSpc>
                <a:spcPct val="95000"/>
              </a:lnSpc>
              <a:spcBef>
                <a:spcPct val="10000"/>
              </a:spcBef>
              <a:spcAft>
                <a:spcPct val="0"/>
              </a:spcAft>
              <a:buClrTx/>
              <a:buSzPct val="105000"/>
              <a:buFontTx/>
              <a:buChar char="•"/>
              <a:tabLst/>
              <a:defRPr kumimoji="0" lang="nl-NL" sz="2000" b="0" i="0" u="none" strike="noStrike" kern="0" cap="none" spc="0" normalizeH="0" baseline="0" dirty="0" smtClean="0">
                <a:ln>
                  <a:noFill/>
                </a:ln>
                <a:solidFill>
                  <a:srgbClr val="653E16"/>
                </a:solidFill>
                <a:effectLst/>
                <a:uLnTx/>
                <a:uFillTx/>
                <a:latin typeface="+mn-lt"/>
                <a:ea typeface="+mn-ea"/>
                <a:cs typeface="+mn-cs"/>
              </a:defRPr>
            </a:lvl3pPr>
            <a:lvl4pPr marL="1600200" marR="0" indent="-228600" algn="l" defTabSz="914400" rtl="0" eaLnBrk="1" fontAlgn="base" latinLnBrk="0" hangingPunct="1">
              <a:lnSpc>
                <a:spcPct val="95000"/>
              </a:lnSpc>
              <a:spcBef>
                <a:spcPct val="10000"/>
              </a:spcBef>
              <a:spcAft>
                <a:spcPct val="0"/>
              </a:spcAft>
              <a:buClrTx/>
              <a:buSzPct val="105000"/>
              <a:buFontTx/>
              <a:buChar char="•"/>
              <a:tabLst/>
              <a:defRPr kumimoji="0" lang="nl-NL" sz="2000" b="0" i="0" u="none" strike="noStrike" kern="0" cap="none" spc="0" normalizeH="0" baseline="0" dirty="0" smtClean="0">
                <a:ln>
                  <a:noFill/>
                </a:ln>
                <a:solidFill>
                  <a:srgbClr val="653E16"/>
                </a:solidFill>
                <a:effectLst/>
                <a:uLnTx/>
                <a:uFillTx/>
                <a:latin typeface="+mn-lt"/>
                <a:ea typeface="+mn-ea"/>
                <a:cs typeface="+mn-cs"/>
              </a:defRPr>
            </a:lvl4pPr>
            <a:lvl5pPr marL="2057400" marR="0" indent="-228600" algn="l" defTabSz="914400" rtl="0" eaLnBrk="1" fontAlgn="base" latinLnBrk="0" hangingPunct="1">
              <a:lnSpc>
                <a:spcPct val="95000"/>
              </a:lnSpc>
              <a:spcBef>
                <a:spcPct val="10000"/>
              </a:spcBef>
              <a:spcAft>
                <a:spcPct val="0"/>
              </a:spcAft>
              <a:buClrTx/>
              <a:buSzPct val="105000"/>
              <a:buFontTx/>
              <a:buChar char="•"/>
              <a:tabLst/>
              <a:defRPr kumimoji="0" lang="nl-NL" sz="2000" b="0" i="0" u="none" strike="noStrike" kern="0" cap="none" spc="0" normalizeH="0" baseline="0" dirty="0">
                <a:ln>
                  <a:noFill/>
                </a:ln>
                <a:solidFill>
                  <a:srgbClr val="653E16"/>
                </a:solidFill>
                <a:effectLst/>
                <a:uLnTx/>
                <a:uFillTx/>
                <a:latin typeface="+mn-lt"/>
                <a:ea typeface="+mn-ea"/>
                <a:cs typeface="+mn-cs"/>
              </a:defRPr>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nl-NL" dirty="0"/>
          </a:p>
        </p:txBody>
      </p:sp>
      <p:sp>
        <p:nvSpPr>
          <p:cNvPr id="4" name="Tijdelijke aanduiding voor inhoud 3"/>
          <p:cNvSpPr>
            <a:spLocks noGrp="1"/>
          </p:cNvSpPr>
          <p:nvPr>
            <p:ph sz="half" idx="2"/>
          </p:nvPr>
        </p:nvSpPr>
        <p:spPr>
          <a:xfrm>
            <a:off x="6589184" y="1700214"/>
            <a:ext cx="4900083" cy="3921125"/>
          </a:xfrm>
        </p:spPr>
        <p:txBody>
          <a:bodyPr/>
          <a:lstStyle>
            <a:lvl1pPr marL="457200" marR="0" indent="-457200" algn="l" defTabSz="914400" rtl="0" eaLnBrk="1" fontAlgn="base" latinLnBrk="0" hangingPunct="1">
              <a:lnSpc>
                <a:spcPct val="95000"/>
              </a:lnSpc>
              <a:spcBef>
                <a:spcPct val="10000"/>
              </a:spcBef>
              <a:spcAft>
                <a:spcPct val="0"/>
              </a:spcAft>
              <a:buClrTx/>
              <a:buSzPct val="105000"/>
              <a:buFontTx/>
              <a:buChar char="•"/>
              <a:tabLst/>
              <a:defRPr kumimoji="0" lang="nl-NL" sz="2000" b="0" i="0" u="none" strike="noStrike" kern="0" cap="none" spc="0" normalizeH="0" baseline="0" dirty="0" smtClean="0">
                <a:ln>
                  <a:noFill/>
                </a:ln>
                <a:solidFill>
                  <a:srgbClr val="653E16"/>
                </a:solidFill>
                <a:effectLst/>
                <a:uLnTx/>
                <a:uFillTx/>
                <a:latin typeface="+mn-lt"/>
                <a:ea typeface="+mn-ea"/>
                <a:cs typeface="+mn-cs"/>
              </a:defRPr>
            </a:lvl1pPr>
            <a:lvl2pPr marL="742950" marR="0" indent="-285750" algn="l" defTabSz="914400" rtl="0" eaLnBrk="1" fontAlgn="base" latinLnBrk="0" hangingPunct="1">
              <a:lnSpc>
                <a:spcPct val="95000"/>
              </a:lnSpc>
              <a:spcBef>
                <a:spcPct val="10000"/>
              </a:spcBef>
              <a:spcAft>
                <a:spcPct val="0"/>
              </a:spcAft>
              <a:buClrTx/>
              <a:buSzPct val="105000"/>
              <a:buFontTx/>
              <a:buChar char="•"/>
              <a:tabLst/>
              <a:defRPr kumimoji="0" lang="nl-NL" sz="2000" b="0" i="0" u="none" strike="noStrike" kern="0" cap="none" spc="0" normalizeH="0" baseline="0" dirty="0" smtClean="0">
                <a:ln>
                  <a:noFill/>
                </a:ln>
                <a:solidFill>
                  <a:srgbClr val="653E16"/>
                </a:solidFill>
                <a:effectLst/>
                <a:uLnTx/>
                <a:uFillTx/>
                <a:latin typeface="+mn-lt"/>
                <a:ea typeface="+mn-ea"/>
                <a:cs typeface="+mn-cs"/>
              </a:defRPr>
            </a:lvl2pPr>
            <a:lvl3pPr marL="1143000" marR="0" indent="-228600" algn="l" defTabSz="914400" rtl="0" eaLnBrk="1" fontAlgn="base" latinLnBrk="0" hangingPunct="1">
              <a:lnSpc>
                <a:spcPct val="95000"/>
              </a:lnSpc>
              <a:spcBef>
                <a:spcPct val="10000"/>
              </a:spcBef>
              <a:spcAft>
                <a:spcPct val="0"/>
              </a:spcAft>
              <a:buClrTx/>
              <a:buSzPct val="105000"/>
              <a:buFontTx/>
              <a:buChar char="•"/>
              <a:tabLst/>
              <a:defRPr kumimoji="0" lang="nl-NL" sz="2000" b="0" i="0" u="none" strike="noStrike" kern="0" cap="none" spc="0" normalizeH="0" baseline="0" dirty="0" smtClean="0">
                <a:ln>
                  <a:noFill/>
                </a:ln>
                <a:solidFill>
                  <a:srgbClr val="653E16"/>
                </a:solidFill>
                <a:effectLst/>
                <a:uLnTx/>
                <a:uFillTx/>
                <a:latin typeface="+mn-lt"/>
                <a:ea typeface="+mn-ea"/>
                <a:cs typeface="+mn-cs"/>
              </a:defRPr>
            </a:lvl3pPr>
            <a:lvl4pPr marL="1600200" marR="0" indent="-228600" algn="l" defTabSz="914400" rtl="0" eaLnBrk="1" fontAlgn="base" latinLnBrk="0" hangingPunct="1">
              <a:lnSpc>
                <a:spcPct val="95000"/>
              </a:lnSpc>
              <a:spcBef>
                <a:spcPct val="10000"/>
              </a:spcBef>
              <a:spcAft>
                <a:spcPct val="0"/>
              </a:spcAft>
              <a:buClrTx/>
              <a:buSzPct val="105000"/>
              <a:buFontTx/>
              <a:buChar char="•"/>
              <a:tabLst/>
              <a:defRPr kumimoji="0" lang="nl-NL" sz="2000" b="0" i="0" u="none" strike="noStrike" kern="0" cap="none" spc="0" normalizeH="0" baseline="0" dirty="0" smtClean="0">
                <a:ln>
                  <a:noFill/>
                </a:ln>
                <a:solidFill>
                  <a:srgbClr val="653E16"/>
                </a:solidFill>
                <a:effectLst/>
                <a:uLnTx/>
                <a:uFillTx/>
                <a:latin typeface="+mn-lt"/>
                <a:ea typeface="+mn-ea"/>
                <a:cs typeface="+mn-cs"/>
              </a:defRPr>
            </a:lvl4pPr>
            <a:lvl5pPr marL="2057400" marR="0" indent="-228600" algn="l" defTabSz="914400" rtl="0" eaLnBrk="1" fontAlgn="base" latinLnBrk="0" hangingPunct="1">
              <a:lnSpc>
                <a:spcPct val="95000"/>
              </a:lnSpc>
              <a:spcBef>
                <a:spcPct val="10000"/>
              </a:spcBef>
              <a:spcAft>
                <a:spcPct val="0"/>
              </a:spcAft>
              <a:buClrTx/>
              <a:buSzPct val="105000"/>
              <a:buFontTx/>
              <a:buChar char="•"/>
              <a:tabLst/>
              <a:defRPr kumimoji="0" lang="nl-NL" sz="2000" b="0" i="0" u="none" strike="noStrike" kern="0" cap="none" spc="0" normalizeH="0" baseline="0" dirty="0">
                <a:ln>
                  <a:noFill/>
                </a:ln>
                <a:solidFill>
                  <a:srgbClr val="653E16"/>
                </a:solidFill>
                <a:effectLst/>
                <a:uLnTx/>
                <a:uFillTx/>
                <a:latin typeface="+mn-lt"/>
                <a:ea typeface="+mn-ea"/>
                <a:cs typeface="+mn-cs"/>
              </a:defRPr>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nl-NL" dirty="0"/>
          </a:p>
        </p:txBody>
      </p:sp>
      <p:sp>
        <p:nvSpPr>
          <p:cNvPr id="5" name="Title 4"/>
          <p:cNvSpPr>
            <a:spLocks noGrp="1"/>
          </p:cNvSpPr>
          <p:nvPr>
            <p:ph type="title"/>
          </p:nvPr>
        </p:nvSpPr>
        <p:spPr/>
        <p:txBody>
          <a:bodyPr/>
          <a:lstStyle/>
          <a:p>
            <a:r>
              <a:rPr lang="en-US" smtClean="0"/>
              <a:t>Click to edit Master title style</a:t>
            </a:r>
            <a:endParaRPr lang="nl-NL"/>
          </a:p>
        </p:txBody>
      </p:sp>
    </p:spTree>
    <p:extLst>
      <p:ext uri="{BB962C8B-B14F-4D97-AF65-F5344CB8AC3E}">
        <p14:creationId xmlns:p14="http://schemas.microsoft.com/office/powerpoint/2010/main" val="128312270"/>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el 1"/>
          <p:cNvSpPr>
            <a:spLocks noGrp="1"/>
          </p:cNvSpPr>
          <p:nvPr>
            <p:ph type="title"/>
          </p:nvPr>
        </p:nvSpPr>
        <p:spPr>
          <a:xfrm>
            <a:off x="609600" y="274638"/>
            <a:ext cx="10972800" cy="1143000"/>
          </a:xfrm>
        </p:spPr>
        <p:txBody>
          <a:bodyPr/>
          <a:lstStyle>
            <a:lvl1pPr>
              <a:defRPr/>
            </a:lvl1pPr>
          </a:lstStyle>
          <a:p>
            <a:r>
              <a:rPr lang="en-US" smtClean="0"/>
              <a:t>Click to edit Master title style</a:t>
            </a:r>
            <a:endParaRPr lang="nl-NL" dirty="0"/>
          </a:p>
        </p:txBody>
      </p:sp>
      <p:sp>
        <p:nvSpPr>
          <p:cNvPr id="3" name="Tijdelijke aanduiding voor tekst 2"/>
          <p:cNvSpPr>
            <a:spLocks noGrp="1"/>
          </p:cNvSpPr>
          <p:nvPr>
            <p:ph type="body" idx="1"/>
          </p:nvPr>
        </p:nvSpPr>
        <p:spPr>
          <a:xfrm>
            <a:off x="609600" y="1535113"/>
            <a:ext cx="5386917" cy="639762"/>
          </a:xfrm>
        </p:spPr>
        <p:txBody>
          <a:bodyPr anchor="b"/>
          <a:lstStyle>
            <a:lvl1pPr marL="0" indent="0">
              <a:buNone/>
              <a:defRPr sz="2400" b="1">
                <a:solidFill>
                  <a:srgbClr val="653E16"/>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Tijdelijke aanduiding voor inhoud 3"/>
          <p:cNvSpPr>
            <a:spLocks noGrp="1"/>
          </p:cNvSpPr>
          <p:nvPr>
            <p:ph sz="half" idx="2"/>
          </p:nvPr>
        </p:nvSpPr>
        <p:spPr>
          <a:xfrm>
            <a:off x="609600" y="2174875"/>
            <a:ext cx="5386917" cy="3951288"/>
          </a:xfrm>
        </p:spPr>
        <p:txBody>
          <a:bodyPr/>
          <a:lstStyle>
            <a:lvl1pPr marL="342900" marR="0" indent="-342900" algn="l" defTabSz="914400" rtl="0" eaLnBrk="1" fontAlgn="base" latinLnBrk="0" hangingPunct="1">
              <a:lnSpc>
                <a:spcPct val="95000"/>
              </a:lnSpc>
              <a:spcBef>
                <a:spcPct val="10000"/>
              </a:spcBef>
              <a:spcAft>
                <a:spcPct val="0"/>
              </a:spcAft>
              <a:buClrTx/>
              <a:buSzPct val="105000"/>
              <a:buFontTx/>
              <a:buChar char="•"/>
              <a:tabLst/>
              <a:defRPr kumimoji="0" lang="nl-NL" sz="2000" b="0" i="0" u="none" strike="noStrike" kern="0" cap="none" spc="0" normalizeH="0" baseline="0" dirty="0" smtClean="0">
                <a:ln>
                  <a:noFill/>
                </a:ln>
                <a:solidFill>
                  <a:srgbClr val="653E16"/>
                </a:solidFill>
                <a:effectLst/>
                <a:uLnTx/>
                <a:uFillTx/>
                <a:latin typeface="+mn-lt"/>
                <a:ea typeface="+mn-ea"/>
                <a:cs typeface="+mn-cs"/>
              </a:defRPr>
            </a:lvl1pPr>
            <a:lvl2pPr marL="742950" marR="0" indent="-285750" algn="l" defTabSz="914400" rtl="0" eaLnBrk="1" fontAlgn="base" latinLnBrk="0" hangingPunct="1">
              <a:lnSpc>
                <a:spcPct val="95000"/>
              </a:lnSpc>
              <a:spcBef>
                <a:spcPct val="10000"/>
              </a:spcBef>
              <a:spcAft>
                <a:spcPct val="0"/>
              </a:spcAft>
              <a:buClrTx/>
              <a:buSzPct val="105000"/>
              <a:buFontTx/>
              <a:buChar char="•"/>
              <a:tabLst/>
              <a:defRPr kumimoji="0" lang="nl-NL" sz="2000" b="0" i="0" u="none" strike="noStrike" kern="0" cap="none" spc="0" normalizeH="0" baseline="0" dirty="0" smtClean="0">
                <a:ln>
                  <a:noFill/>
                </a:ln>
                <a:solidFill>
                  <a:srgbClr val="653E16"/>
                </a:solidFill>
                <a:effectLst/>
                <a:uLnTx/>
                <a:uFillTx/>
                <a:latin typeface="+mn-lt"/>
                <a:ea typeface="+mn-ea"/>
                <a:cs typeface="+mn-cs"/>
              </a:defRPr>
            </a:lvl2pPr>
            <a:lvl3pPr marL="1143000" marR="0" indent="-228600" algn="l" defTabSz="914400" rtl="0" eaLnBrk="1" fontAlgn="base" latinLnBrk="0" hangingPunct="1">
              <a:lnSpc>
                <a:spcPct val="95000"/>
              </a:lnSpc>
              <a:spcBef>
                <a:spcPct val="10000"/>
              </a:spcBef>
              <a:spcAft>
                <a:spcPct val="0"/>
              </a:spcAft>
              <a:buClrTx/>
              <a:buSzPct val="105000"/>
              <a:buFontTx/>
              <a:buChar char="•"/>
              <a:tabLst/>
              <a:defRPr kumimoji="0" lang="nl-NL" sz="2000" b="0" i="0" u="none" strike="noStrike" kern="0" cap="none" spc="0" normalizeH="0" baseline="0" dirty="0" smtClean="0">
                <a:ln>
                  <a:noFill/>
                </a:ln>
                <a:solidFill>
                  <a:srgbClr val="653E16"/>
                </a:solidFill>
                <a:effectLst/>
                <a:uLnTx/>
                <a:uFillTx/>
                <a:latin typeface="+mn-lt"/>
                <a:ea typeface="+mn-ea"/>
                <a:cs typeface="+mn-cs"/>
              </a:defRPr>
            </a:lvl3pPr>
            <a:lvl4pPr marL="1600200" marR="0" indent="-228600" algn="l" defTabSz="914400" rtl="0" eaLnBrk="1" fontAlgn="base" latinLnBrk="0" hangingPunct="1">
              <a:lnSpc>
                <a:spcPct val="95000"/>
              </a:lnSpc>
              <a:spcBef>
                <a:spcPct val="10000"/>
              </a:spcBef>
              <a:spcAft>
                <a:spcPct val="0"/>
              </a:spcAft>
              <a:buClrTx/>
              <a:buSzPct val="105000"/>
              <a:buFontTx/>
              <a:buChar char="•"/>
              <a:tabLst/>
              <a:defRPr kumimoji="0" lang="nl-NL" sz="2000" b="0" i="0" u="none" strike="noStrike" kern="0" cap="none" spc="0" normalizeH="0" baseline="0" dirty="0" smtClean="0">
                <a:ln>
                  <a:noFill/>
                </a:ln>
                <a:solidFill>
                  <a:srgbClr val="653E16"/>
                </a:solidFill>
                <a:effectLst/>
                <a:uLnTx/>
                <a:uFillTx/>
                <a:latin typeface="+mn-lt"/>
                <a:ea typeface="+mn-ea"/>
                <a:cs typeface="+mn-cs"/>
              </a:defRPr>
            </a:lvl4pPr>
            <a:lvl5pPr marL="2057400" marR="0" indent="-228600" algn="l" defTabSz="914400" rtl="0" eaLnBrk="1" fontAlgn="base" latinLnBrk="0" hangingPunct="1">
              <a:lnSpc>
                <a:spcPct val="95000"/>
              </a:lnSpc>
              <a:spcBef>
                <a:spcPct val="10000"/>
              </a:spcBef>
              <a:spcAft>
                <a:spcPct val="0"/>
              </a:spcAft>
              <a:buClrTx/>
              <a:buSzPct val="105000"/>
              <a:buFontTx/>
              <a:buChar char="•"/>
              <a:tabLst/>
              <a:defRPr kumimoji="0" lang="nl-NL" sz="2000" b="0" i="0" u="none" strike="noStrike" kern="0" cap="none" spc="0" normalizeH="0" baseline="0" dirty="0">
                <a:ln>
                  <a:noFill/>
                </a:ln>
                <a:solidFill>
                  <a:srgbClr val="653E16"/>
                </a:solidFill>
                <a:effectLst/>
                <a:uLnTx/>
                <a:uFillTx/>
                <a:latin typeface="+mn-lt"/>
                <a:ea typeface="+mn-ea"/>
                <a:cs typeface="+mn-cs"/>
              </a:defRPr>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nl-NL" dirty="0"/>
          </a:p>
        </p:txBody>
      </p:sp>
      <p:sp>
        <p:nvSpPr>
          <p:cNvPr id="5" name="Tijdelijke aanduiding voor tekst 4"/>
          <p:cNvSpPr>
            <a:spLocks noGrp="1"/>
          </p:cNvSpPr>
          <p:nvPr>
            <p:ph type="body" sz="quarter" idx="3"/>
          </p:nvPr>
        </p:nvSpPr>
        <p:spPr>
          <a:xfrm>
            <a:off x="6193368" y="1535113"/>
            <a:ext cx="5389033" cy="639762"/>
          </a:xfrm>
        </p:spPr>
        <p:txBody>
          <a:bodyPr anchor="b"/>
          <a:lstStyle>
            <a:lvl1pPr marL="0" indent="0">
              <a:buNone/>
              <a:defRPr sz="2400" b="1">
                <a:solidFill>
                  <a:srgbClr val="653E16"/>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Tijdelijke aanduiding voor inhoud 5"/>
          <p:cNvSpPr>
            <a:spLocks noGrp="1"/>
          </p:cNvSpPr>
          <p:nvPr>
            <p:ph sz="quarter" idx="4"/>
          </p:nvPr>
        </p:nvSpPr>
        <p:spPr>
          <a:xfrm>
            <a:off x="6193368" y="2174875"/>
            <a:ext cx="5389033" cy="3951288"/>
          </a:xfrm>
        </p:spPr>
        <p:txBody>
          <a:bodyPr/>
          <a:lstStyle>
            <a:lvl1pPr marL="342900" marR="0" indent="-342900" algn="l" defTabSz="914400" rtl="0" eaLnBrk="1" fontAlgn="base" latinLnBrk="0" hangingPunct="1">
              <a:lnSpc>
                <a:spcPct val="95000"/>
              </a:lnSpc>
              <a:spcBef>
                <a:spcPct val="10000"/>
              </a:spcBef>
              <a:spcAft>
                <a:spcPct val="0"/>
              </a:spcAft>
              <a:buClrTx/>
              <a:buSzPct val="105000"/>
              <a:buFontTx/>
              <a:buChar char="•"/>
              <a:tabLst/>
              <a:defRPr kumimoji="0" lang="nl-NL" sz="2000" b="0" i="0" u="none" strike="noStrike" kern="0" cap="none" spc="0" normalizeH="0" baseline="0" dirty="0" smtClean="0">
                <a:ln>
                  <a:noFill/>
                </a:ln>
                <a:solidFill>
                  <a:srgbClr val="653E16"/>
                </a:solidFill>
                <a:effectLst/>
                <a:uLnTx/>
                <a:uFillTx/>
                <a:latin typeface="+mn-lt"/>
                <a:ea typeface="+mn-ea"/>
                <a:cs typeface="+mn-cs"/>
              </a:defRPr>
            </a:lvl1pPr>
            <a:lvl2pPr marL="742950" marR="0" indent="-285750" algn="l" defTabSz="914400" rtl="0" eaLnBrk="1" fontAlgn="base" latinLnBrk="0" hangingPunct="1">
              <a:lnSpc>
                <a:spcPct val="95000"/>
              </a:lnSpc>
              <a:spcBef>
                <a:spcPct val="10000"/>
              </a:spcBef>
              <a:spcAft>
                <a:spcPct val="0"/>
              </a:spcAft>
              <a:buClrTx/>
              <a:buSzPct val="105000"/>
              <a:buFontTx/>
              <a:buChar char="•"/>
              <a:tabLst/>
              <a:defRPr kumimoji="0" lang="nl-NL" sz="2000" b="0" i="0" u="none" strike="noStrike" kern="0" cap="none" spc="0" normalizeH="0" baseline="0" dirty="0" smtClean="0">
                <a:ln>
                  <a:noFill/>
                </a:ln>
                <a:solidFill>
                  <a:srgbClr val="653E16"/>
                </a:solidFill>
                <a:effectLst/>
                <a:uLnTx/>
                <a:uFillTx/>
                <a:latin typeface="+mn-lt"/>
                <a:ea typeface="+mn-ea"/>
                <a:cs typeface="+mn-cs"/>
              </a:defRPr>
            </a:lvl2pPr>
            <a:lvl3pPr marL="1143000" marR="0" indent="-228600" algn="l" defTabSz="914400" rtl="0" eaLnBrk="1" fontAlgn="base" latinLnBrk="0" hangingPunct="1">
              <a:lnSpc>
                <a:spcPct val="95000"/>
              </a:lnSpc>
              <a:spcBef>
                <a:spcPct val="10000"/>
              </a:spcBef>
              <a:spcAft>
                <a:spcPct val="0"/>
              </a:spcAft>
              <a:buClrTx/>
              <a:buSzPct val="105000"/>
              <a:buFontTx/>
              <a:buChar char="•"/>
              <a:tabLst/>
              <a:defRPr kumimoji="0" lang="nl-NL" sz="2000" b="0" i="0" u="none" strike="noStrike" kern="0" cap="none" spc="0" normalizeH="0" baseline="0" dirty="0" smtClean="0">
                <a:ln>
                  <a:noFill/>
                </a:ln>
                <a:solidFill>
                  <a:srgbClr val="653E16"/>
                </a:solidFill>
                <a:effectLst/>
                <a:uLnTx/>
                <a:uFillTx/>
                <a:latin typeface="+mn-lt"/>
                <a:ea typeface="+mn-ea"/>
                <a:cs typeface="+mn-cs"/>
              </a:defRPr>
            </a:lvl3pPr>
            <a:lvl4pPr marL="1600200" marR="0" indent="-228600" algn="l" defTabSz="914400" rtl="0" eaLnBrk="1" fontAlgn="base" latinLnBrk="0" hangingPunct="1">
              <a:lnSpc>
                <a:spcPct val="95000"/>
              </a:lnSpc>
              <a:spcBef>
                <a:spcPct val="10000"/>
              </a:spcBef>
              <a:spcAft>
                <a:spcPct val="0"/>
              </a:spcAft>
              <a:buClrTx/>
              <a:buSzPct val="105000"/>
              <a:buFontTx/>
              <a:buChar char="•"/>
              <a:tabLst/>
              <a:defRPr kumimoji="0" lang="nl-NL" sz="2000" b="0" i="0" u="none" strike="noStrike" kern="0" cap="none" spc="0" normalizeH="0" baseline="0" dirty="0" smtClean="0">
                <a:ln>
                  <a:noFill/>
                </a:ln>
                <a:solidFill>
                  <a:srgbClr val="653E16"/>
                </a:solidFill>
                <a:effectLst/>
                <a:uLnTx/>
                <a:uFillTx/>
                <a:latin typeface="+mn-lt"/>
                <a:ea typeface="+mn-ea"/>
                <a:cs typeface="+mn-cs"/>
              </a:defRPr>
            </a:lvl4pPr>
            <a:lvl5pPr marL="2057400" marR="0" indent="-228600" algn="l" defTabSz="914400" rtl="0" eaLnBrk="1" fontAlgn="base" latinLnBrk="0" hangingPunct="1">
              <a:lnSpc>
                <a:spcPct val="95000"/>
              </a:lnSpc>
              <a:spcBef>
                <a:spcPct val="10000"/>
              </a:spcBef>
              <a:spcAft>
                <a:spcPct val="0"/>
              </a:spcAft>
              <a:buClrTx/>
              <a:buSzPct val="105000"/>
              <a:buFontTx/>
              <a:buChar char="•"/>
              <a:tabLst/>
              <a:defRPr kumimoji="0" lang="nl-NL" sz="2000" b="0" i="0" u="none" strike="noStrike" kern="0" cap="none" spc="0" normalizeH="0" baseline="0" dirty="0">
                <a:ln>
                  <a:noFill/>
                </a:ln>
                <a:solidFill>
                  <a:srgbClr val="653E16"/>
                </a:solidFill>
                <a:effectLst/>
                <a:uLnTx/>
                <a:uFillTx/>
                <a:latin typeface="+mn-lt"/>
                <a:ea typeface="+mn-ea"/>
                <a:cs typeface="+mn-cs"/>
              </a:defRPr>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nl-NL" dirty="0"/>
          </a:p>
        </p:txBody>
      </p:sp>
    </p:spTree>
    <p:extLst>
      <p:ext uri="{BB962C8B-B14F-4D97-AF65-F5344CB8AC3E}">
        <p14:creationId xmlns:p14="http://schemas.microsoft.com/office/powerpoint/2010/main" val="2587851473"/>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Alleen titel">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smtClean="0"/>
              <a:t>Click to edit Master title style</a:t>
            </a:r>
            <a:endParaRPr lang="nl-NL"/>
          </a:p>
        </p:txBody>
      </p:sp>
    </p:spTree>
    <p:extLst>
      <p:ext uri="{BB962C8B-B14F-4D97-AF65-F5344CB8AC3E}">
        <p14:creationId xmlns:p14="http://schemas.microsoft.com/office/powerpoint/2010/main" val="2859289391"/>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Tree>
    <p:extLst>
      <p:ext uri="{BB962C8B-B14F-4D97-AF65-F5344CB8AC3E}">
        <p14:creationId xmlns:p14="http://schemas.microsoft.com/office/powerpoint/2010/main" val="1611424888"/>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609601" y="273050"/>
            <a:ext cx="4011084" cy="1162050"/>
          </a:xfrm>
        </p:spPr>
        <p:txBody>
          <a:bodyPr/>
          <a:lstStyle>
            <a:lvl1pPr algn="l">
              <a:defRPr sz="2000" b="1"/>
            </a:lvl1pPr>
          </a:lstStyle>
          <a:p>
            <a:r>
              <a:rPr lang="en-US" smtClean="0"/>
              <a:t>Click to edit Master title style</a:t>
            </a:r>
            <a:endParaRPr lang="nl-NL"/>
          </a:p>
        </p:txBody>
      </p:sp>
      <p:sp>
        <p:nvSpPr>
          <p:cNvPr id="3" name="Tijdelijke aanduiding voor inhoud 2"/>
          <p:cNvSpPr>
            <a:spLocks noGrp="1"/>
          </p:cNvSpPr>
          <p:nvPr>
            <p:ph idx="1"/>
          </p:nvPr>
        </p:nvSpPr>
        <p:spPr>
          <a:xfrm>
            <a:off x="4766733" y="273051"/>
            <a:ext cx="6815667" cy="5853113"/>
          </a:xfrm>
        </p:spPr>
        <p:txBody>
          <a:bodyPr/>
          <a:lstStyle>
            <a:lvl1pPr marL="457200" marR="0" indent="-457200" algn="l" defTabSz="914400" rtl="0" eaLnBrk="1" fontAlgn="base" latinLnBrk="0" hangingPunct="1">
              <a:lnSpc>
                <a:spcPct val="95000"/>
              </a:lnSpc>
              <a:spcBef>
                <a:spcPct val="10000"/>
              </a:spcBef>
              <a:spcAft>
                <a:spcPct val="0"/>
              </a:spcAft>
              <a:buClrTx/>
              <a:buSzPct val="105000"/>
              <a:buFontTx/>
              <a:buChar char="•"/>
              <a:tabLst/>
              <a:defRPr kumimoji="0" lang="nl-NL" sz="2000" b="0" i="0" u="none" strike="noStrike" kern="0" cap="none" spc="0" normalizeH="0" baseline="0" dirty="0" smtClean="0">
                <a:ln>
                  <a:noFill/>
                </a:ln>
                <a:solidFill>
                  <a:srgbClr val="653E16"/>
                </a:solidFill>
                <a:effectLst/>
                <a:uLnTx/>
                <a:uFillTx/>
                <a:latin typeface="+mn-lt"/>
                <a:ea typeface="+mn-ea"/>
                <a:cs typeface="+mn-cs"/>
              </a:defRPr>
            </a:lvl1pPr>
            <a:lvl2pPr marL="742950" marR="0" indent="-285750" algn="l" defTabSz="914400" rtl="0" eaLnBrk="1" fontAlgn="base" latinLnBrk="0" hangingPunct="1">
              <a:lnSpc>
                <a:spcPct val="95000"/>
              </a:lnSpc>
              <a:spcBef>
                <a:spcPct val="10000"/>
              </a:spcBef>
              <a:spcAft>
                <a:spcPct val="0"/>
              </a:spcAft>
              <a:buClrTx/>
              <a:buSzPct val="105000"/>
              <a:buFontTx/>
              <a:buChar char="•"/>
              <a:tabLst/>
              <a:defRPr kumimoji="0" lang="nl-NL" sz="2000" b="0" i="0" u="none" strike="noStrike" kern="0" cap="none" spc="0" normalizeH="0" baseline="0" dirty="0" smtClean="0">
                <a:ln>
                  <a:noFill/>
                </a:ln>
                <a:solidFill>
                  <a:srgbClr val="653E16"/>
                </a:solidFill>
                <a:effectLst/>
                <a:uLnTx/>
                <a:uFillTx/>
                <a:latin typeface="+mn-lt"/>
                <a:ea typeface="+mn-ea"/>
                <a:cs typeface="+mn-cs"/>
              </a:defRPr>
            </a:lvl2pPr>
            <a:lvl3pPr marL="1143000" marR="0" indent="-228600" algn="l" defTabSz="914400" rtl="0" eaLnBrk="1" fontAlgn="base" latinLnBrk="0" hangingPunct="1">
              <a:lnSpc>
                <a:spcPct val="95000"/>
              </a:lnSpc>
              <a:spcBef>
                <a:spcPct val="10000"/>
              </a:spcBef>
              <a:spcAft>
                <a:spcPct val="0"/>
              </a:spcAft>
              <a:buClrTx/>
              <a:buSzPct val="105000"/>
              <a:buFontTx/>
              <a:buChar char="•"/>
              <a:tabLst/>
              <a:defRPr kumimoji="0" lang="nl-NL" sz="2000" b="0" i="0" u="none" strike="noStrike" kern="0" cap="none" spc="0" normalizeH="0" baseline="0" dirty="0" smtClean="0">
                <a:ln>
                  <a:noFill/>
                </a:ln>
                <a:solidFill>
                  <a:srgbClr val="653E16"/>
                </a:solidFill>
                <a:effectLst/>
                <a:uLnTx/>
                <a:uFillTx/>
                <a:latin typeface="+mn-lt"/>
                <a:ea typeface="+mn-ea"/>
                <a:cs typeface="+mn-cs"/>
              </a:defRPr>
            </a:lvl3pPr>
            <a:lvl4pPr marL="1600200" marR="0" indent="-228600" algn="l" defTabSz="914400" rtl="0" eaLnBrk="1" fontAlgn="base" latinLnBrk="0" hangingPunct="1">
              <a:lnSpc>
                <a:spcPct val="95000"/>
              </a:lnSpc>
              <a:spcBef>
                <a:spcPct val="10000"/>
              </a:spcBef>
              <a:spcAft>
                <a:spcPct val="0"/>
              </a:spcAft>
              <a:buClrTx/>
              <a:buSzPct val="105000"/>
              <a:buFontTx/>
              <a:buChar char="•"/>
              <a:tabLst/>
              <a:defRPr kumimoji="0" lang="nl-NL" sz="2000" b="0" i="0" u="none" strike="noStrike" kern="0" cap="none" spc="0" normalizeH="0" baseline="0" dirty="0" smtClean="0">
                <a:ln>
                  <a:noFill/>
                </a:ln>
                <a:solidFill>
                  <a:srgbClr val="653E16"/>
                </a:solidFill>
                <a:effectLst/>
                <a:uLnTx/>
                <a:uFillTx/>
                <a:latin typeface="+mn-lt"/>
                <a:ea typeface="+mn-ea"/>
                <a:cs typeface="+mn-cs"/>
              </a:defRPr>
            </a:lvl4pPr>
            <a:lvl5pPr marL="2057400" marR="0" indent="-228600" algn="l" defTabSz="914400" rtl="0" eaLnBrk="1" fontAlgn="base" latinLnBrk="0" hangingPunct="1">
              <a:lnSpc>
                <a:spcPct val="95000"/>
              </a:lnSpc>
              <a:spcBef>
                <a:spcPct val="10000"/>
              </a:spcBef>
              <a:spcAft>
                <a:spcPct val="0"/>
              </a:spcAft>
              <a:buClrTx/>
              <a:buSzPct val="105000"/>
              <a:buFontTx/>
              <a:buChar char="•"/>
              <a:tabLst/>
              <a:defRPr kumimoji="0" lang="nl-NL" sz="2000" b="0" i="0" u="none" strike="noStrike" kern="0" cap="none" spc="0" normalizeH="0" baseline="0" dirty="0">
                <a:ln>
                  <a:noFill/>
                </a:ln>
                <a:solidFill>
                  <a:srgbClr val="653E16"/>
                </a:solidFill>
                <a:effectLst/>
                <a:uLnTx/>
                <a:uFillTx/>
                <a:latin typeface="+mn-lt"/>
                <a:ea typeface="+mn-ea"/>
                <a:cs typeface="+mn-cs"/>
              </a:defRPr>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nl-NL" dirty="0"/>
          </a:p>
        </p:txBody>
      </p:sp>
      <p:sp>
        <p:nvSpPr>
          <p:cNvPr id="4" name="Tijdelijke aanduiding voor tekst 3"/>
          <p:cNvSpPr>
            <a:spLocks noGrp="1"/>
          </p:cNvSpPr>
          <p:nvPr>
            <p:ph type="body" sz="half" idx="2"/>
          </p:nvPr>
        </p:nvSpPr>
        <p:spPr>
          <a:xfrm>
            <a:off x="609601" y="1435101"/>
            <a:ext cx="4011084" cy="4691063"/>
          </a:xfrm>
        </p:spPr>
        <p:txBody>
          <a:bodyPr/>
          <a:lstStyle>
            <a:lvl1pPr marL="0" indent="0">
              <a:buNone/>
              <a:defRPr sz="1400">
                <a:solidFill>
                  <a:srgbClr val="653E16"/>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2005902635"/>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2389717" y="4800600"/>
            <a:ext cx="7315200" cy="566738"/>
          </a:xfrm>
        </p:spPr>
        <p:txBody>
          <a:bodyPr/>
          <a:lstStyle>
            <a:lvl1pPr algn="l">
              <a:defRPr sz="2000" b="1"/>
            </a:lvl1pPr>
          </a:lstStyle>
          <a:p>
            <a:r>
              <a:rPr lang="en-US" smtClean="0"/>
              <a:t>Click to edit Master title style</a:t>
            </a:r>
            <a:endParaRPr lang="nl-NL"/>
          </a:p>
        </p:txBody>
      </p:sp>
      <p:sp>
        <p:nvSpPr>
          <p:cNvPr id="3" name="Tijdelijke aanduiding voor afbeelding 2"/>
          <p:cNvSpPr>
            <a:spLocks noGrp="1"/>
          </p:cNvSpPr>
          <p:nvPr>
            <p:ph type="pic" idx="1"/>
          </p:nvPr>
        </p:nvSpPr>
        <p:spPr>
          <a:xfrm>
            <a:off x="2389717" y="612775"/>
            <a:ext cx="7315200" cy="4114800"/>
          </a:xfrm>
        </p:spPr>
        <p:txBody>
          <a:bodyPr/>
          <a:lstStyle>
            <a:lvl1pPr marL="0" indent="0">
              <a:buNone/>
              <a:defRPr sz="3200">
                <a:solidFill>
                  <a:srgbClr val="653E16"/>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endParaRPr lang="nl-NL" noProof="0" dirty="0" smtClean="0"/>
          </a:p>
        </p:txBody>
      </p:sp>
      <p:sp>
        <p:nvSpPr>
          <p:cNvPr id="4" name="Tijdelijke aanduiding voor tekst 3"/>
          <p:cNvSpPr>
            <a:spLocks noGrp="1"/>
          </p:cNvSpPr>
          <p:nvPr>
            <p:ph type="body" sz="half" idx="2"/>
          </p:nvPr>
        </p:nvSpPr>
        <p:spPr>
          <a:xfrm>
            <a:off x="2389717" y="5367338"/>
            <a:ext cx="7315200" cy="804862"/>
          </a:xfrm>
        </p:spPr>
        <p:txBody>
          <a:bodyPr/>
          <a:lstStyle>
            <a:lvl1pPr marL="0" indent="0">
              <a:buNone/>
              <a:defRPr sz="1400">
                <a:solidFill>
                  <a:schemeClr val="accent6"/>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979172368"/>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1488000" y="396000"/>
            <a:ext cx="10003200" cy="79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bodyPr>
          <a:lstStyle/>
          <a:p>
            <a:pPr lvl="0" algn="l" rtl="0" fontAlgn="base">
              <a:spcBef>
                <a:spcPct val="0"/>
              </a:spcBef>
              <a:spcAft>
                <a:spcPct val="0"/>
              </a:spcAft>
            </a:pPr>
            <a:r>
              <a:rPr lang="en-US" smtClean="0"/>
              <a:t>Click to edit Master title style</a:t>
            </a:r>
            <a:endParaRPr lang="en-US" dirty="0" smtClean="0"/>
          </a:p>
        </p:txBody>
      </p:sp>
      <p:sp>
        <p:nvSpPr>
          <p:cNvPr id="1027" name="Rectangle 3"/>
          <p:cNvSpPr>
            <a:spLocks noGrp="1" noChangeArrowheads="1"/>
          </p:cNvSpPr>
          <p:nvPr>
            <p:ph type="body" idx="1"/>
          </p:nvPr>
        </p:nvSpPr>
        <p:spPr bwMode="auto">
          <a:xfrm>
            <a:off x="1488001" y="1476000"/>
            <a:ext cx="10001249" cy="439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normAutofit/>
          </a:bodyPr>
          <a:lstStyle/>
          <a:p>
            <a:pPr marL="342900" marR="0" lvl="0" indent="-342900" algn="l" defTabSz="914400" rtl="0" eaLnBrk="1" fontAlgn="base" latinLnBrk="0" hangingPunct="1">
              <a:lnSpc>
                <a:spcPct val="95000"/>
              </a:lnSpc>
              <a:spcBef>
                <a:spcPct val="10000"/>
              </a:spcBef>
              <a:spcAft>
                <a:spcPct val="0"/>
              </a:spcAft>
              <a:buClrTx/>
              <a:buSzPct val="105000"/>
              <a:buFontTx/>
              <a:buChar char="•"/>
              <a:tabLst/>
              <a:defRPr/>
            </a:pPr>
            <a:r>
              <a:rPr kumimoji="0" lang="en-US" sz="2000" b="0" i="0" u="none" strike="noStrike" kern="0" cap="none" spc="0" normalizeH="0" baseline="0" noProof="0" smtClean="0">
                <a:ln>
                  <a:noFill/>
                </a:ln>
                <a:solidFill>
                  <a:srgbClr val="653E16"/>
                </a:solidFill>
                <a:effectLst/>
                <a:uLnTx/>
                <a:uFillTx/>
                <a:latin typeface="+mn-lt"/>
                <a:ea typeface="+mn-ea"/>
                <a:cs typeface="+mn-cs"/>
              </a:rPr>
              <a:t>Click to edit Master text styles</a:t>
            </a:r>
          </a:p>
          <a:p>
            <a:pPr marL="342900" marR="0" lvl="1" indent="-342900" algn="l" defTabSz="914400" rtl="0" eaLnBrk="1" fontAlgn="base" latinLnBrk="0" hangingPunct="1">
              <a:lnSpc>
                <a:spcPct val="95000"/>
              </a:lnSpc>
              <a:spcBef>
                <a:spcPct val="10000"/>
              </a:spcBef>
              <a:spcAft>
                <a:spcPct val="0"/>
              </a:spcAft>
              <a:buClrTx/>
              <a:buSzPct val="105000"/>
              <a:buFontTx/>
              <a:buChar char="•"/>
              <a:tabLst/>
              <a:defRPr/>
            </a:pPr>
            <a:r>
              <a:rPr kumimoji="0" lang="en-US" sz="2000" b="0" i="0" u="none" strike="noStrike" kern="0" cap="none" spc="0" normalizeH="0" baseline="0" noProof="0" smtClean="0">
                <a:ln>
                  <a:noFill/>
                </a:ln>
                <a:solidFill>
                  <a:srgbClr val="653E16"/>
                </a:solidFill>
                <a:effectLst/>
                <a:uLnTx/>
                <a:uFillTx/>
                <a:latin typeface="+mn-lt"/>
                <a:ea typeface="+mn-ea"/>
                <a:cs typeface="+mn-cs"/>
              </a:rPr>
              <a:t>Second level</a:t>
            </a:r>
          </a:p>
          <a:p>
            <a:pPr marL="342900" marR="0" lvl="2" indent="-342900" algn="l" defTabSz="914400" rtl="0" eaLnBrk="1" fontAlgn="base" latinLnBrk="0" hangingPunct="1">
              <a:lnSpc>
                <a:spcPct val="95000"/>
              </a:lnSpc>
              <a:spcBef>
                <a:spcPct val="10000"/>
              </a:spcBef>
              <a:spcAft>
                <a:spcPct val="0"/>
              </a:spcAft>
              <a:buClrTx/>
              <a:buSzPct val="105000"/>
              <a:buFontTx/>
              <a:buChar char="•"/>
              <a:tabLst/>
              <a:defRPr/>
            </a:pPr>
            <a:r>
              <a:rPr kumimoji="0" lang="en-US" sz="2000" b="0" i="0" u="none" strike="noStrike" kern="0" cap="none" spc="0" normalizeH="0" baseline="0" noProof="0" smtClean="0">
                <a:ln>
                  <a:noFill/>
                </a:ln>
                <a:solidFill>
                  <a:srgbClr val="653E16"/>
                </a:solidFill>
                <a:effectLst/>
                <a:uLnTx/>
                <a:uFillTx/>
                <a:latin typeface="+mn-lt"/>
                <a:ea typeface="+mn-ea"/>
                <a:cs typeface="+mn-cs"/>
              </a:rPr>
              <a:t>Third level</a:t>
            </a:r>
          </a:p>
          <a:p>
            <a:pPr marL="342900" marR="0" lvl="3" indent="-342900" algn="l" defTabSz="914400" rtl="0" eaLnBrk="1" fontAlgn="base" latinLnBrk="0" hangingPunct="1">
              <a:lnSpc>
                <a:spcPct val="95000"/>
              </a:lnSpc>
              <a:spcBef>
                <a:spcPct val="10000"/>
              </a:spcBef>
              <a:spcAft>
                <a:spcPct val="0"/>
              </a:spcAft>
              <a:buClrTx/>
              <a:buSzPct val="105000"/>
              <a:buFontTx/>
              <a:buChar char="•"/>
              <a:tabLst/>
              <a:defRPr/>
            </a:pPr>
            <a:r>
              <a:rPr kumimoji="0" lang="en-US" sz="2000" b="0" i="0" u="none" strike="noStrike" kern="0" cap="none" spc="0" normalizeH="0" baseline="0" noProof="0" smtClean="0">
                <a:ln>
                  <a:noFill/>
                </a:ln>
                <a:solidFill>
                  <a:srgbClr val="653E16"/>
                </a:solidFill>
                <a:effectLst/>
                <a:uLnTx/>
                <a:uFillTx/>
                <a:latin typeface="+mn-lt"/>
                <a:ea typeface="+mn-ea"/>
                <a:cs typeface="+mn-cs"/>
              </a:rPr>
              <a:t>Fourth level</a:t>
            </a:r>
          </a:p>
          <a:p>
            <a:pPr marL="342900" marR="0" lvl="4" indent="-342900" algn="l" defTabSz="914400" rtl="0" eaLnBrk="1" fontAlgn="base" latinLnBrk="0" hangingPunct="1">
              <a:lnSpc>
                <a:spcPct val="95000"/>
              </a:lnSpc>
              <a:spcBef>
                <a:spcPct val="10000"/>
              </a:spcBef>
              <a:spcAft>
                <a:spcPct val="0"/>
              </a:spcAft>
              <a:buClrTx/>
              <a:buSzPct val="105000"/>
              <a:buFontTx/>
              <a:buChar char="•"/>
              <a:tabLst/>
              <a:defRPr/>
            </a:pPr>
            <a:r>
              <a:rPr kumimoji="0" lang="en-US" sz="2000" b="0" i="0" u="none" strike="noStrike" kern="0" cap="none" spc="0" normalizeH="0" baseline="0" noProof="0" smtClean="0">
                <a:ln>
                  <a:noFill/>
                </a:ln>
                <a:solidFill>
                  <a:srgbClr val="653E16"/>
                </a:solidFill>
                <a:effectLst/>
                <a:uLnTx/>
                <a:uFillTx/>
                <a:latin typeface="+mn-lt"/>
                <a:ea typeface="+mn-ea"/>
                <a:cs typeface="+mn-cs"/>
              </a:rPr>
              <a:t>Fifth level</a:t>
            </a:r>
            <a:endParaRPr kumimoji="0" lang="en-US" sz="2000" b="0" i="0" u="none" strike="noStrike" kern="0" cap="none" spc="0" normalizeH="0" baseline="0" noProof="0" dirty="0" smtClean="0">
              <a:ln>
                <a:noFill/>
              </a:ln>
              <a:solidFill>
                <a:srgbClr val="653E16"/>
              </a:solidFill>
              <a:effectLst/>
              <a:uLnTx/>
              <a:uFillTx/>
              <a:latin typeface="+mn-lt"/>
            </a:endParaRPr>
          </a:p>
        </p:txBody>
      </p:sp>
      <p:sp>
        <p:nvSpPr>
          <p:cNvPr id="4" name="Date Placeholder 3"/>
          <p:cNvSpPr>
            <a:spLocks noGrp="1"/>
          </p:cNvSpPr>
          <p:nvPr>
            <p:ph type="dt" sz="half" idx="2"/>
          </p:nvPr>
        </p:nvSpPr>
        <p:spPr>
          <a:xfrm>
            <a:off x="8688288" y="6309321"/>
            <a:ext cx="2844800" cy="365125"/>
          </a:xfrm>
          <a:prstGeom prst="rect">
            <a:avLst/>
          </a:prstGeom>
        </p:spPr>
        <p:txBody>
          <a:bodyPr vert="horz" lIns="91440" tIns="45720" rIns="91440" bIns="45720" rtlCol="0" anchor="ctr"/>
          <a:lstStyle>
            <a:lvl1pPr algn="r">
              <a:defRPr sz="1000">
                <a:solidFill>
                  <a:schemeClr val="accent5"/>
                </a:solidFill>
                <a:latin typeface="+mn-lt"/>
              </a:defRPr>
            </a:lvl1pPr>
          </a:lstStyle>
          <a:p>
            <a:fld id="{11D02A56-FB0D-45D3-AE47-025F1EA39F64}" type="datetimeFigureOut">
              <a:rPr lang="nl-NL" smtClean="0"/>
              <a:t>15-10-2018</a:t>
            </a:fld>
            <a:endParaRPr lang="nl-NL"/>
          </a:p>
        </p:txBody>
      </p:sp>
      <p:sp>
        <p:nvSpPr>
          <p:cNvPr id="5" name="Footer Placeholder 4"/>
          <p:cNvSpPr>
            <a:spLocks noGrp="1"/>
          </p:cNvSpPr>
          <p:nvPr>
            <p:ph type="ftr" sz="quarter" idx="3"/>
          </p:nvPr>
        </p:nvSpPr>
        <p:spPr>
          <a:xfrm>
            <a:off x="4165600" y="6309321"/>
            <a:ext cx="3860800" cy="365125"/>
          </a:xfrm>
          <a:prstGeom prst="rect">
            <a:avLst/>
          </a:prstGeom>
        </p:spPr>
        <p:txBody>
          <a:bodyPr vert="horz" lIns="91440" tIns="45720" rIns="91440" bIns="45720" rtlCol="0" anchor="ctr"/>
          <a:lstStyle>
            <a:lvl1pPr algn="ctr">
              <a:defRPr sz="1000">
                <a:solidFill>
                  <a:schemeClr val="accent5"/>
                </a:solidFill>
                <a:latin typeface="+mn-lt"/>
              </a:defRPr>
            </a:lvl1pPr>
          </a:lstStyle>
          <a:p>
            <a:endParaRPr lang="nl-NL"/>
          </a:p>
        </p:txBody>
      </p:sp>
      <p:pic>
        <p:nvPicPr>
          <p:cNvPr id="2050" name="Picture 2" descr="C:\Users\Tester\Desktop\Panteia logo payoff - RGB.jpg"/>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1" y="6138000"/>
            <a:ext cx="3039351" cy="712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2136839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iming>
    <p:tnLst>
      <p:par>
        <p:cTn id="1" dur="indefinite" restart="never" nodeType="tmRoot"/>
      </p:par>
    </p:tnLst>
  </p:timing>
  <p:txStyles>
    <p:titleStyle>
      <a:lvl1pPr algn="l" rtl="0" eaLnBrk="1" fontAlgn="base" hangingPunct="1">
        <a:spcBef>
          <a:spcPct val="0"/>
        </a:spcBef>
        <a:spcAft>
          <a:spcPct val="0"/>
        </a:spcAft>
        <a:defRPr lang="en-US" sz="2800" b="1" dirty="0" smtClean="0">
          <a:solidFill>
            <a:schemeClr val="accent3"/>
          </a:solidFill>
          <a:latin typeface="+mj-lt"/>
          <a:ea typeface="+mj-ea"/>
          <a:cs typeface="+mj-cs"/>
        </a:defRPr>
      </a:lvl1pPr>
      <a:lvl2pPr algn="l" rtl="0" eaLnBrk="1" fontAlgn="base" hangingPunct="1">
        <a:spcBef>
          <a:spcPct val="0"/>
        </a:spcBef>
        <a:spcAft>
          <a:spcPct val="0"/>
        </a:spcAft>
        <a:defRPr sz="3200" b="1">
          <a:solidFill>
            <a:srgbClr val="663D07"/>
          </a:solidFill>
          <a:latin typeface="Verdana" pitchFamily="34" charset="0"/>
        </a:defRPr>
      </a:lvl2pPr>
      <a:lvl3pPr algn="l" rtl="0" eaLnBrk="1" fontAlgn="base" hangingPunct="1">
        <a:spcBef>
          <a:spcPct val="0"/>
        </a:spcBef>
        <a:spcAft>
          <a:spcPct val="0"/>
        </a:spcAft>
        <a:defRPr sz="3200" b="1">
          <a:solidFill>
            <a:srgbClr val="663D07"/>
          </a:solidFill>
          <a:latin typeface="Verdana" pitchFamily="34" charset="0"/>
        </a:defRPr>
      </a:lvl3pPr>
      <a:lvl4pPr algn="l" rtl="0" eaLnBrk="1" fontAlgn="base" hangingPunct="1">
        <a:spcBef>
          <a:spcPct val="0"/>
        </a:spcBef>
        <a:spcAft>
          <a:spcPct val="0"/>
        </a:spcAft>
        <a:defRPr sz="3200" b="1">
          <a:solidFill>
            <a:srgbClr val="663D07"/>
          </a:solidFill>
          <a:latin typeface="Verdana" pitchFamily="34" charset="0"/>
        </a:defRPr>
      </a:lvl4pPr>
      <a:lvl5pPr algn="l" rtl="0" eaLnBrk="1" fontAlgn="base" hangingPunct="1">
        <a:spcBef>
          <a:spcPct val="0"/>
        </a:spcBef>
        <a:spcAft>
          <a:spcPct val="0"/>
        </a:spcAft>
        <a:defRPr sz="3200" b="1">
          <a:solidFill>
            <a:srgbClr val="663D07"/>
          </a:solidFill>
          <a:latin typeface="Verdana" pitchFamily="34" charset="0"/>
        </a:defRPr>
      </a:lvl5pPr>
      <a:lvl6pPr marL="457200" algn="l" rtl="0" eaLnBrk="1" fontAlgn="base" hangingPunct="1">
        <a:spcBef>
          <a:spcPct val="0"/>
        </a:spcBef>
        <a:spcAft>
          <a:spcPct val="0"/>
        </a:spcAft>
        <a:defRPr sz="3200" b="1">
          <a:solidFill>
            <a:srgbClr val="663D07"/>
          </a:solidFill>
          <a:latin typeface="Verdana" pitchFamily="34" charset="0"/>
        </a:defRPr>
      </a:lvl6pPr>
      <a:lvl7pPr marL="914400" algn="l" rtl="0" eaLnBrk="1" fontAlgn="base" hangingPunct="1">
        <a:spcBef>
          <a:spcPct val="0"/>
        </a:spcBef>
        <a:spcAft>
          <a:spcPct val="0"/>
        </a:spcAft>
        <a:defRPr sz="3200" b="1">
          <a:solidFill>
            <a:srgbClr val="663D07"/>
          </a:solidFill>
          <a:latin typeface="Verdana" pitchFamily="34" charset="0"/>
        </a:defRPr>
      </a:lvl7pPr>
      <a:lvl8pPr marL="1371600" algn="l" rtl="0" eaLnBrk="1" fontAlgn="base" hangingPunct="1">
        <a:spcBef>
          <a:spcPct val="0"/>
        </a:spcBef>
        <a:spcAft>
          <a:spcPct val="0"/>
        </a:spcAft>
        <a:defRPr sz="3200" b="1">
          <a:solidFill>
            <a:srgbClr val="663D07"/>
          </a:solidFill>
          <a:latin typeface="Verdana" pitchFamily="34" charset="0"/>
        </a:defRPr>
      </a:lvl8pPr>
      <a:lvl9pPr marL="1828800" algn="l" rtl="0" eaLnBrk="1" fontAlgn="base" hangingPunct="1">
        <a:spcBef>
          <a:spcPct val="0"/>
        </a:spcBef>
        <a:spcAft>
          <a:spcPct val="0"/>
        </a:spcAft>
        <a:defRPr sz="3200" b="1">
          <a:solidFill>
            <a:srgbClr val="663D07"/>
          </a:solidFill>
          <a:latin typeface="Verdana" pitchFamily="34" charset="0"/>
        </a:defRPr>
      </a:lvl9pPr>
    </p:titleStyle>
    <p:bodyStyle>
      <a:lvl1pPr marL="0" marR="0" indent="0" algn="l" defTabSz="914400" rtl="0" eaLnBrk="1" fontAlgn="base" latinLnBrk="0" hangingPunct="1">
        <a:lnSpc>
          <a:spcPct val="95000"/>
        </a:lnSpc>
        <a:spcBef>
          <a:spcPct val="10000"/>
        </a:spcBef>
        <a:spcAft>
          <a:spcPct val="0"/>
        </a:spcAft>
        <a:buClrTx/>
        <a:buSzPct val="105000"/>
        <a:buFontTx/>
        <a:buNone/>
        <a:tabLst/>
        <a:defRPr lang="en-US" sz="2000">
          <a:solidFill>
            <a:schemeClr val="tx1"/>
          </a:solidFill>
          <a:latin typeface="+mn-lt"/>
          <a:ea typeface="+mn-ea"/>
          <a:cs typeface="+mn-cs"/>
        </a:defRPr>
      </a:lvl1pPr>
      <a:lvl2pPr marL="742950" marR="0" indent="-285750" algn="l" defTabSz="914400" rtl="0" eaLnBrk="1" fontAlgn="base" latinLnBrk="0" hangingPunct="1">
        <a:lnSpc>
          <a:spcPct val="95000"/>
        </a:lnSpc>
        <a:spcBef>
          <a:spcPct val="10000"/>
        </a:spcBef>
        <a:spcAft>
          <a:spcPct val="0"/>
        </a:spcAft>
        <a:buClrTx/>
        <a:buSzPct val="105000"/>
        <a:buFontTx/>
        <a:buChar char="•"/>
        <a:tabLst/>
        <a:defRPr lang="en-US" sz="2000">
          <a:solidFill>
            <a:schemeClr val="tx1"/>
          </a:solidFill>
          <a:latin typeface="+mn-lt"/>
          <a:ea typeface="+mn-ea"/>
          <a:cs typeface="+mn-cs"/>
        </a:defRPr>
      </a:lvl2pPr>
      <a:lvl3pPr marL="1143000" marR="0" indent="-228600" algn="l" defTabSz="914400" rtl="0" eaLnBrk="1" fontAlgn="base" latinLnBrk="0" hangingPunct="1">
        <a:lnSpc>
          <a:spcPct val="95000"/>
        </a:lnSpc>
        <a:spcBef>
          <a:spcPct val="10000"/>
        </a:spcBef>
        <a:spcAft>
          <a:spcPct val="0"/>
        </a:spcAft>
        <a:buClrTx/>
        <a:buSzPct val="105000"/>
        <a:buFontTx/>
        <a:buChar char="•"/>
        <a:tabLst/>
        <a:defRPr lang="en-US" sz="2000">
          <a:solidFill>
            <a:schemeClr val="tx1"/>
          </a:solidFill>
          <a:latin typeface="+mn-lt"/>
          <a:ea typeface="+mn-ea"/>
          <a:cs typeface="+mn-cs"/>
        </a:defRPr>
      </a:lvl3pPr>
      <a:lvl4pPr marL="1600200" marR="0" indent="-228600" algn="l" defTabSz="914400" rtl="0" eaLnBrk="1" fontAlgn="base" latinLnBrk="0" hangingPunct="1">
        <a:lnSpc>
          <a:spcPct val="95000"/>
        </a:lnSpc>
        <a:spcBef>
          <a:spcPct val="10000"/>
        </a:spcBef>
        <a:spcAft>
          <a:spcPct val="0"/>
        </a:spcAft>
        <a:buClrTx/>
        <a:buSzPct val="105000"/>
        <a:buFontTx/>
        <a:buChar char="•"/>
        <a:tabLst/>
        <a:defRPr lang="en-US" sz="2000">
          <a:solidFill>
            <a:schemeClr val="tx1"/>
          </a:solidFill>
          <a:latin typeface="+mn-lt"/>
          <a:ea typeface="+mn-ea"/>
          <a:cs typeface="+mn-cs"/>
        </a:defRPr>
      </a:lvl4pPr>
      <a:lvl5pPr marL="2057400" marR="0" indent="-228600" algn="l" defTabSz="914400" rtl="0" eaLnBrk="1" fontAlgn="base" latinLnBrk="0" hangingPunct="1">
        <a:lnSpc>
          <a:spcPct val="95000"/>
        </a:lnSpc>
        <a:spcBef>
          <a:spcPct val="10000"/>
        </a:spcBef>
        <a:spcAft>
          <a:spcPct val="0"/>
        </a:spcAft>
        <a:buClrTx/>
        <a:buSzPct val="105000"/>
        <a:buFontTx/>
        <a:buChar char="•"/>
        <a:tabLst/>
        <a:defRPr lang="en-US" sz="2000">
          <a:solidFill>
            <a:schemeClr val="tx1"/>
          </a:solidFill>
          <a:latin typeface="+mn-lt"/>
          <a:ea typeface="+mn-ea"/>
          <a:cs typeface="+mn-cs"/>
        </a:defRPr>
      </a:lvl5pPr>
      <a:lvl6pPr marL="2514600" indent="-228600" algn="l" rtl="0" eaLnBrk="1" fontAlgn="base" hangingPunct="1">
        <a:lnSpc>
          <a:spcPct val="80000"/>
        </a:lnSpc>
        <a:spcBef>
          <a:spcPct val="40000"/>
        </a:spcBef>
        <a:spcAft>
          <a:spcPct val="0"/>
        </a:spcAft>
        <a:buChar char="»"/>
        <a:defRPr sz="1600">
          <a:solidFill>
            <a:schemeClr val="tx1"/>
          </a:solidFill>
          <a:latin typeface="+mn-lt"/>
        </a:defRPr>
      </a:lvl6pPr>
      <a:lvl7pPr marL="2971800" indent="-228600" algn="l" rtl="0" eaLnBrk="1" fontAlgn="base" hangingPunct="1">
        <a:lnSpc>
          <a:spcPct val="80000"/>
        </a:lnSpc>
        <a:spcBef>
          <a:spcPct val="40000"/>
        </a:spcBef>
        <a:spcAft>
          <a:spcPct val="0"/>
        </a:spcAft>
        <a:buChar char="»"/>
        <a:defRPr sz="1600">
          <a:solidFill>
            <a:schemeClr val="tx1"/>
          </a:solidFill>
          <a:latin typeface="+mn-lt"/>
        </a:defRPr>
      </a:lvl7pPr>
      <a:lvl8pPr marL="3429000" indent="-228600" algn="l" rtl="0" eaLnBrk="1" fontAlgn="base" hangingPunct="1">
        <a:lnSpc>
          <a:spcPct val="80000"/>
        </a:lnSpc>
        <a:spcBef>
          <a:spcPct val="40000"/>
        </a:spcBef>
        <a:spcAft>
          <a:spcPct val="0"/>
        </a:spcAft>
        <a:buChar char="»"/>
        <a:defRPr sz="1600">
          <a:solidFill>
            <a:schemeClr val="tx1"/>
          </a:solidFill>
          <a:latin typeface="+mn-lt"/>
        </a:defRPr>
      </a:lvl8pPr>
      <a:lvl9pPr marL="3886200" indent="-228600" algn="l" rtl="0" eaLnBrk="1" fontAlgn="base" hangingPunct="1">
        <a:lnSpc>
          <a:spcPct val="80000"/>
        </a:lnSpc>
        <a:spcBef>
          <a:spcPct val="40000"/>
        </a:spcBef>
        <a:spcAft>
          <a:spcPct val="0"/>
        </a:spcAft>
        <a:buChar char="»"/>
        <a:defRPr sz="1600">
          <a:solidFill>
            <a:schemeClr val="tx1"/>
          </a:solidFill>
          <a:latin typeface="+mn-lt"/>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2.xml"/><Relationship Id="rId5" Type="http://schemas.openxmlformats.org/officeDocument/2006/relationships/image" Target="../media/image10.png"/><Relationship Id="rId4" Type="http://schemas.openxmlformats.org/officeDocument/2006/relationships/image" Target="../media/image9.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name="SLIDE_TITLE_1">
    <p:spTree>
      <p:nvGrpSpPr>
        <p:cNvPr id="1" name=""/>
        <p:cNvGrpSpPr/>
        <p:nvPr/>
      </p:nvGrpSpPr>
      <p:grpSpPr>
        <a:xfrm>
          <a:off x="0" y="0"/>
          <a:ext cx="0" cy="0"/>
          <a:chOff x="0" y="0"/>
          <a:chExt cx="0" cy="0"/>
        </a:xfrm>
      </p:grpSpPr>
      <p:sp>
        <p:nvSpPr>
          <p:cNvPr id="3074" name="shpTitle"/>
          <p:cNvSpPr>
            <a:spLocks noGrp="1"/>
          </p:cNvSpPr>
          <p:nvPr>
            <p:ph type="ctrTitle"/>
          </p:nvPr>
        </p:nvSpPr>
        <p:spPr/>
        <p:txBody>
          <a:bodyPr/>
          <a:lstStyle/>
          <a:p>
            <a:pPr eaLnBrk="1" hangingPunct="1"/>
            <a:r>
              <a:rPr lang="nl-NL" dirty="0" smtClean="0"/>
              <a:t>Containerhubs versnellen elektrificatie binnenvaart; besparing 60 kton CO2 per jaar</a:t>
            </a:r>
            <a:endParaRPr lang="nl-NL" dirty="0" smtClean="0"/>
          </a:p>
        </p:txBody>
      </p:sp>
      <p:sp>
        <p:nvSpPr>
          <p:cNvPr id="3075" name="shpSubtitle"/>
          <p:cNvSpPr>
            <a:spLocks noGrp="1"/>
          </p:cNvSpPr>
          <p:nvPr>
            <p:ph type="subTitle" idx="1"/>
          </p:nvPr>
        </p:nvSpPr>
        <p:spPr/>
        <p:txBody>
          <a:bodyPr/>
          <a:lstStyle/>
          <a:p>
            <a:pPr eaLnBrk="1" hangingPunct="1"/>
            <a:r>
              <a:rPr lang="nl-NL" dirty="0" smtClean="0"/>
              <a:t>Drietraps</a:t>
            </a:r>
            <a:r>
              <a:rPr lang="nl-NL" dirty="0" smtClean="0"/>
              <a:t>raket containerbinnenvaart: </a:t>
            </a:r>
          </a:p>
          <a:p>
            <a:pPr eaLnBrk="1" hangingPunct="1"/>
            <a:r>
              <a:rPr lang="nl-NL" dirty="0" smtClean="0"/>
              <a:t>Emissieloos </a:t>
            </a:r>
            <a:r>
              <a:rPr lang="nl-NL" dirty="0" smtClean="0"/>
              <a:t>achterlandvervoer en betere benutting van terminalinfrastructuur</a:t>
            </a:r>
          </a:p>
        </p:txBody>
      </p:sp>
      <p:pic>
        <p:nvPicPr>
          <p:cNvPr id="5" name="Picture Placeholder 4"/>
          <p:cNvPicPr>
            <a:picLocks noGrp="1" noChangeAspect="1"/>
          </p:cNvPicPr>
          <p:nvPr>
            <p:ph type="pic" sz="quarter" idx="10"/>
          </p:nvPr>
        </p:nvPicPr>
        <p:blipFill>
          <a:blip r:embed="rId2">
            <a:extLst>
              <a:ext uri="{28A0092B-C50C-407E-A947-70E740481C1C}">
                <a14:useLocalDpi xmlns:a14="http://schemas.microsoft.com/office/drawing/2010/main" val="0"/>
              </a:ext>
            </a:extLst>
          </a:blip>
          <a:srcRect t="36065" b="36065"/>
          <a:stretch>
            <a:fillRect/>
          </a:stretch>
        </p:blipFill>
        <p:spPr>
          <a:xfrm>
            <a:off x="18683" y="1231899"/>
            <a:ext cx="12157786" cy="2541315"/>
          </a:xfrm>
          <a:noFill/>
        </p:spPr>
      </p:pic>
      <p:pic>
        <p:nvPicPr>
          <p:cNvPr id="7" name="Picture 6"/>
          <p:cNvPicPr>
            <a:picLocks noChangeAspect="1"/>
          </p:cNvPicPr>
          <p:nvPr/>
        </p:nvPicPr>
        <p:blipFill rotWithShape="1">
          <a:blip r:embed="rId3">
            <a:extLst>
              <a:ext uri="{28A0092B-C50C-407E-A947-70E740481C1C}">
                <a14:useLocalDpi xmlns:a14="http://schemas.microsoft.com/office/drawing/2010/main" val="0"/>
              </a:ext>
            </a:extLst>
          </a:blip>
          <a:srcRect r="87523"/>
          <a:stretch/>
        </p:blipFill>
        <p:spPr>
          <a:xfrm>
            <a:off x="18683" y="1862118"/>
            <a:ext cx="1140903" cy="1911096"/>
          </a:xfrm>
          <a:prstGeom prst="rect">
            <a:avLst/>
          </a:prstGeom>
        </p:spPr>
      </p:pic>
      <p:pic>
        <p:nvPicPr>
          <p:cNvPr id="8" name="Picture 7"/>
          <p:cNvPicPr>
            <a:picLocks noChangeAspect="1"/>
          </p:cNvPicPr>
          <p:nvPr/>
        </p:nvPicPr>
        <p:blipFill rotWithShape="1">
          <a:blip r:embed="rId3">
            <a:extLst>
              <a:ext uri="{28A0092B-C50C-407E-A947-70E740481C1C}">
                <a14:useLocalDpi xmlns:a14="http://schemas.microsoft.com/office/drawing/2010/main" val="0"/>
              </a:ext>
            </a:extLst>
          </a:blip>
          <a:srcRect l="81468"/>
          <a:stretch/>
        </p:blipFill>
        <p:spPr>
          <a:xfrm>
            <a:off x="10497424" y="1239957"/>
            <a:ext cx="1694576" cy="1911096"/>
          </a:xfrm>
          <a:prstGeom prst="rect">
            <a:avLst/>
          </a:prstGeom>
        </p:spPr>
      </p:pic>
      <p:sp>
        <p:nvSpPr>
          <p:cNvPr id="2" name="Footer Placeholder 1"/>
          <p:cNvSpPr>
            <a:spLocks noGrp="1"/>
          </p:cNvSpPr>
          <p:nvPr>
            <p:ph type="ftr" sz="quarter" idx="12"/>
          </p:nvPr>
        </p:nvSpPr>
        <p:spPr/>
        <p:txBody>
          <a:bodyPr/>
          <a:lstStyle/>
          <a:p>
            <a:r>
              <a:rPr lang="nl-NL" smtClean="0"/>
              <a:t>Wouter van der Geest</a:t>
            </a:r>
            <a:endParaRPr lang="nl-NL"/>
          </a:p>
        </p:txBody>
      </p:sp>
      <p:sp>
        <p:nvSpPr>
          <p:cNvPr id="3" name="Date Placeholder 2"/>
          <p:cNvSpPr>
            <a:spLocks noGrp="1"/>
          </p:cNvSpPr>
          <p:nvPr>
            <p:ph type="dt" sz="half" idx="11"/>
          </p:nvPr>
        </p:nvSpPr>
        <p:spPr/>
        <p:txBody>
          <a:bodyPr/>
          <a:lstStyle/>
          <a:p>
            <a:r>
              <a:rPr lang="nl-NL" smtClean="0"/>
              <a:t>15 oktober 2018</a:t>
            </a:r>
            <a:endParaRPr lang="nl-NL"/>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pPr lvl="0"/>
            <a:r>
              <a:rPr lang="nl-NL" dirty="0"/>
              <a:t>De containerhub moet op een </a:t>
            </a:r>
            <a:r>
              <a:rPr lang="nl-NL" b="1" dirty="0"/>
              <a:t>centrale plaats </a:t>
            </a:r>
            <a:r>
              <a:rPr lang="nl-NL" dirty="0"/>
              <a:t>binnen een corridor gelegen zijn. Schepen moeten niet hoeven omvaren om de hub te bereiken. </a:t>
            </a:r>
            <a:endParaRPr lang="nl-NL" dirty="0" smtClean="0"/>
          </a:p>
          <a:p>
            <a:pPr lvl="0"/>
            <a:endParaRPr lang="nl-NL" dirty="0" smtClean="0"/>
          </a:p>
          <a:p>
            <a:pPr lvl="0"/>
            <a:r>
              <a:rPr lang="nl-NL" dirty="0" smtClean="0"/>
              <a:t>Vaartijden </a:t>
            </a:r>
            <a:r>
              <a:rPr lang="nl-NL" dirty="0"/>
              <a:t>tussen zeehaven en de hub moeten </a:t>
            </a:r>
            <a:r>
              <a:rPr lang="nl-NL" b="1" dirty="0"/>
              <a:t>voorspelbaar</a:t>
            </a:r>
            <a:r>
              <a:rPr lang="nl-NL" dirty="0"/>
              <a:t> zijn. Dat betekent </a:t>
            </a:r>
            <a:r>
              <a:rPr lang="nl-NL" dirty="0" smtClean="0"/>
              <a:t>bij </a:t>
            </a:r>
            <a:r>
              <a:rPr lang="nl-NL" dirty="0"/>
              <a:t>voorkeur </a:t>
            </a:r>
            <a:r>
              <a:rPr lang="nl-NL" b="1" dirty="0"/>
              <a:t>geen</a:t>
            </a:r>
            <a:r>
              <a:rPr lang="nl-NL" dirty="0"/>
              <a:t> sluizen en beweegbare </a:t>
            </a:r>
            <a:r>
              <a:rPr lang="nl-NL" dirty="0" smtClean="0"/>
              <a:t>bruggen.</a:t>
            </a:r>
          </a:p>
          <a:p>
            <a:pPr lvl="0"/>
            <a:endParaRPr lang="nl-NL" dirty="0"/>
          </a:p>
          <a:p>
            <a:pPr lvl="0"/>
            <a:r>
              <a:rPr lang="nl-NL" dirty="0"/>
              <a:t>Het bereik van een elektrisch containerbinnenvaartschip is hooguit </a:t>
            </a:r>
            <a:r>
              <a:rPr lang="nl-NL" b="1" dirty="0"/>
              <a:t>tien uur</a:t>
            </a:r>
            <a:r>
              <a:rPr lang="nl-NL" dirty="0"/>
              <a:t> varen. De containerhub is bij </a:t>
            </a:r>
            <a:r>
              <a:rPr lang="nl-NL" i="1" dirty="0"/>
              <a:t>stroomopwaarts </a:t>
            </a:r>
            <a:r>
              <a:rPr lang="nl-NL" dirty="0"/>
              <a:t>varen, dan ook hooguit </a:t>
            </a:r>
            <a:r>
              <a:rPr lang="nl-NL" b="1" dirty="0"/>
              <a:t>tien uur</a:t>
            </a:r>
            <a:r>
              <a:rPr lang="nl-NL" dirty="0"/>
              <a:t> varen verwijderd vanaf de Maasvlakte. </a:t>
            </a:r>
            <a:endParaRPr lang="nl-NL" dirty="0"/>
          </a:p>
        </p:txBody>
      </p:sp>
      <p:sp>
        <p:nvSpPr>
          <p:cNvPr id="3" name="Title 2"/>
          <p:cNvSpPr>
            <a:spLocks noGrp="1"/>
          </p:cNvSpPr>
          <p:nvPr>
            <p:ph type="title"/>
          </p:nvPr>
        </p:nvSpPr>
        <p:spPr/>
        <p:txBody>
          <a:bodyPr/>
          <a:lstStyle/>
          <a:p>
            <a:r>
              <a:rPr lang="nl-NL" dirty="0" smtClean="0"/>
              <a:t>Containerhubs</a:t>
            </a:r>
            <a:endParaRPr lang="nl-NL" dirty="0"/>
          </a:p>
        </p:txBody>
      </p:sp>
    </p:spTree>
    <p:extLst>
      <p:ext uri="{BB962C8B-B14F-4D97-AF65-F5344CB8AC3E}">
        <p14:creationId xmlns:p14="http://schemas.microsoft.com/office/powerpoint/2010/main" val="88851499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sz="half" idx="1"/>
          </p:nvPr>
        </p:nvSpPr>
        <p:spPr/>
        <p:txBody>
          <a:bodyPr>
            <a:normAutofit/>
          </a:bodyPr>
          <a:lstStyle/>
          <a:p>
            <a:pPr>
              <a:buAutoNum type="arabicPeriod"/>
            </a:pPr>
            <a:r>
              <a:rPr lang="nl-NL" dirty="0" smtClean="0"/>
              <a:t>Rotterdam – Duitsland en Limburg</a:t>
            </a:r>
            <a:br>
              <a:rPr lang="nl-NL" dirty="0" smtClean="0"/>
            </a:br>
            <a:r>
              <a:rPr lang="nl-NL" dirty="0" smtClean="0"/>
              <a:t>(521.000 TEU binnen NL)</a:t>
            </a:r>
            <a:endParaRPr lang="nl-NL" i="1" dirty="0" smtClean="0"/>
          </a:p>
          <a:p>
            <a:pPr>
              <a:buAutoNum type="arabicPeriod"/>
            </a:pPr>
            <a:endParaRPr lang="nl-NL" dirty="0"/>
          </a:p>
          <a:p>
            <a:pPr>
              <a:buAutoNum type="arabicPeriod"/>
            </a:pPr>
            <a:r>
              <a:rPr lang="nl-NL" dirty="0" smtClean="0"/>
              <a:t>Rotterdam – Utrecht – Amsterdam – Noord-Nederland (730.000 TEU)</a:t>
            </a:r>
          </a:p>
          <a:p>
            <a:pPr>
              <a:buAutoNum type="arabicPeriod"/>
            </a:pPr>
            <a:endParaRPr lang="nl-NL" dirty="0"/>
          </a:p>
          <a:p>
            <a:pPr>
              <a:buAutoNum type="arabicPeriod"/>
            </a:pPr>
            <a:r>
              <a:rPr lang="nl-NL" dirty="0" smtClean="0"/>
              <a:t>Rotterdam – Moerdijk – Antwerpen (530.000 TEU)</a:t>
            </a:r>
            <a:endParaRPr lang="nl-NL" dirty="0"/>
          </a:p>
        </p:txBody>
      </p:sp>
      <p:pic>
        <p:nvPicPr>
          <p:cNvPr id="7" name="Content Placeholder 6" descr="C:\Users\WoGee\AppData\Local\Microsoft\Windows\INetCache\Content.Outlook\BIOTUTP9\Nederland en de corridors02.png"/>
          <p:cNvPicPr>
            <a:picLocks noGrp="1"/>
          </p:cNvPicPr>
          <p:nvPr>
            <p:ph sz="half" idx="2"/>
          </p:nvPr>
        </p:nvPicPr>
        <p:blipFill>
          <a:blip r:embed="rId2" cstate="print">
            <a:extLst>
              <a:ext uri="{28A0092B-C50C-407E-A947-70E740481C1C}">
                <a14:useLocalDpi xmlns:a14="http://schemas.microsoft.com/office/drawing/2010/main" val="0"/>
              </a:ext>
            </a:extLst>
          </a:blip>
          <a:srcRect/>
          <a:stretch>
            <a:fillRect/>
          </a:stretch>
        </p:blipFill>
        <p:spPr bwMode="auto">
          <a:xfrm>
            <a:off x="7359545" y="0"/>
            <a:ext cx="4832455" cy="6843295"/>
          </a:xfrm>
          <a:prstGeom prst="rect">
            <a:avLst/>
          </a:prstGeom>
          <a:noFill/>
          <a:ln>
            <a:noFill/>
          </a:ln>
        </p:spPr>
      </p:pic>
      <p:sp>
        <p:nvSpPr>
          <p:cNvPr id="4" name="Title 3"/>
          <p:cNvSpPr>
            <a:spLocks noGrp="1"/>
          </p:cNvSpPr>
          <p:nvPr>
            <p:ph type="title"/>
          </p:nvPr>
        </p:nvSpPr>
        <p:spPr/>
        <p:txBody>
          <a:bodyPr/>
          <a:lstStyle/>
          <a:p>
            <a:r>
              <a:rPr lang="nl-NL" dirty="0" smtClean="0"/>
              <a:t>Drie </a:t>
            </a:r>
            <a:r>
              <a:rPr lang="nl-NL" dirty="0" err="1" smtClean="0"/>
              <a:t>ninnenvaartcorridors</a:t>
            </a:r>
            <a:r>
              <a:rPr lang="nl-NL" dirty="0" smtClean="0"/>
              <a:t> in NL</a:t>
            </a:r>
            <a:endParaRPr lang="nl-NL" dirty="0"/>
          </a:p>
        </p:txBody>
      </p:sp>
    </p:spTree>
    <p:extLst>
      <p:ext uri="{BB962C8B-B14F-4D97-AF65-F5344CB8AC3E}">
        <p14:creationId xmlns:p14="http://schemas.microsoft.com/office/powerpoint/2010/main" val="477891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idx="1"/>
          </p:nvPr>
        </p:nvSpPr>
        <p:spPr/>
        <p:txBody>
          <a:bodyPr/>
          <a:lstStyle/>
          <a:p>
            <a:r>
              <a:rPr lang="nl-NL" dirty="0" smtClean="0"/>
              <a:t>Voor de corridors naar Noord-Nederland en Zuidoost-Nederland is een hub haalbaar. De kostenvoordelen in de haven (minder wachttijd) compenseren de meerkosten voor extra overslag. De winst zit hem </a:t>
            </a:r>
            <a:r>
              <a:rPr lang="nl-NL" i="1" dirty="0" smtClean="0"/>
              <a:t>echter</a:t>
            </a:r>
            <a:r>
              <a:rPr lang="nl-NL" dirty="0" smtClean="0"/>
              <a:t> vooral in </a:t>
            </a:r>
            <a:r>
              <a:rPr lang="nl-NL" b="1" dirty="0" smtClean="0"/>
              <a:t>betrouwbaardere dienstverlening</a:t>
            </a:r>
            <a:r>
              <a:rPr lang="nl-NL" dirty="0" smtClean="0"/>
              <a:t>.</a:t>
            </a:r>
          </a:p>
          <a:p>
            <a:endParaRPr lang="nl-NL" dirty="0"/>
          </a:p>
          <a:p>
            <a:r>
              <a:rPr lang="nl-NL" dirty="0" smtClean="0"/>
              <a:t>Voor Zuidwest-Nederland is het niet haalbaar. De beladingsgraad van de ingezette schepen is te laag om de meerkosten voor extra overslag te rechtvaardigen.</a:t>
            </a:r>
          </a:p>
          <a:p>
            <a:pPr marL="0" indent="0">
              <a:buNone/>
            </a:pPr>
            <a:endParaRPr lang="nl-NL" dirty="0"/>
          </a:p>
        </p:txBody>
      </p:sp>
      <p:sp>
        <p:nvSpPr>
          <p:cNvPr id="5" name="Title 4"/>
          <p:cNvSpPr>
            <a:spLocks noGrp="1"/>
          </p:cNvSpPr>
          <p:nvPr>
            <p:ph type="title"/>
          </p:nvPr>
        </p:nvSpPr>
        <p:spPr/>
        <p:txBody>
          <a:bodyPr/>
          <a:lstStyle/>
          <a:p>
            <a:r>
              <a:rPr lang="nl-NL" dirty="0" smtClean="0"/>
              <a:t>Is een hub haalbaar?</a:t>
            </a:r>
            <a:endParaRPr lang="nl-NL" dirty="0"/>
          </a:p>
        </p:txBody>
      </p:sp>
    </p:spTree>
    <p:extLst>
      <p:ext uri="{BB962C8B-B14F-4D97-AF65-F5344CB8AC3E}">
        <p14:creationId xmlns:p14="http://schemas.microsoft.com/office/powerpoint/2010/main" val="86459339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5" descr="C:\Users\WoGee\Documents\Terminals Nederland.png"/>
          <p:cNvPicPr>
            <a:picLocks/>
          </p:cNvPicPr>
          <p:nvPr/>
        </p:nvPicPr>
        <p:blipFill rotWithShape="1">
          <a:blip r:embed="rId2" cstate="print">
            <a:extLst>
              <a:ext uri="{28A0092B-C50C-407E-A947-70E740481C1C}">
                <a14:useLocalDpi xmlns:a14="http://schemas.microsoft.com/office/drawing/2010/main" val="0"/>
              </a:ext>
            </a:extLst>
          </a:blip>
          <a:srcRect l="20635" t="28226" r="7135" b="10249"/>
          <a:stretch/>
        </p:blipFill>
        <p:spPr bwMode="auto">
          <a:xfrm>
            <a:off x="6716111" y="56824"/>
            <a:ext cx="5525190" cy="6677537"/>
          </a:xfrm>
          <a:prstGeom prst="rect">
            <a:avLst/>
          </a:prstGeom>
          <a:noFill/>
          <a:ln>
            <a:noFill/>
          </a:ln>
          <a:extLst>
            <a:ext uri="{53640926-AAD7-44D8-BBD7-CCE9431645EC}">
              <a14:shadowObscured xmlns:a14="http://schemas.microsoft.com/office/drawing/2010/main"/>
            </a:ext>
          </a:extLst>
        </p:spPr>
      </p:pic>
      <p:sp>
        <p:nvSpPr>
          <p:cNvPr id="2" name="Content Placeholder 1"/>
          <p:cNvSpPr>
            <a:spLocks noGrp="1"/>
          </p:cNvSpPr>
          <p:nvPr>
            <p:ph idx="1"/>
          </p:nvPr>
        </p:nvSpPr>
        <p:spPr>
          <a:xfrm>
            <a:off x="1208691" y="1476000"/>
            <a:ext cx="7388772" cy="4392000"/>
          </a:xfrm>
        </p:spPr>
        <p:txBody>
          <a:bodyPr/>
          <a:lstStyle/>
          <a:p>
            <a:r>
              <a:rPr lang="nl-NL" dirty="0" smtClean="0"/>
              <a:t>Elektrisch varen is haalbaar tot 10 uur varen vanaf Rotterdam. Zonder hubs kunnen slechts een beperkt aantal terminals in die tien uur bereikt worden. De besparing voor deze terminals bedraagt </a:t>
            </a:r>
            <a:r>
              <a:rPr lang="nl-NL" b="1" dirty="0" smtClean="0"/>
              <a:t>29 kton</a:t>
            </a:r>
            <a:r>
              <a:rPr lang="nl-NL" dirty="0" smtClean="0"/>
              <a:t>.</a:t>
            </a:r>
          </a:p>
          <a:p>
            <a:endParaRPr lang="nl-NL" dirty="0"/>
          </a:p>
          <a:p>
            <a:r>
              <a:rPr lang="nl-NL" dirty="0" smtClean="0"/>
              <a:t>Door met hubs te werken, kunnen </a:t>
            </a:r>
            <a:r>
              <a:rPr lang="nl-NL" b="1" dirty="0" smtClean="0"/>
              <a:t>alle</a:t>
            </a:r>
            <a:r>
              <a:rPr lang="nl-NL" dirty="0" smtClean="0"/>
              <a:t> inland terminals in Nederland </a:t>
            </a:r>
            <a:r>
              <a:rPr lang="nl-NL" b="1" dirty="0" smtClean="0"/>
              <a:t>zero-emissie</a:t>
            </a:r>
            <a:r>
              <a:rPr lang="nl-NL" dirty="0" smtClean="0"/>
              <a:t> </a:t>
            </a:r>
            <a:br>
              <a:rPr lang="nl-NL" dirty="0" smtClean="0"/>
            </a:br>
            <a:r>
              <a:rPr lang="nl-NL" dirty="0" smtClean="0"/>
              <a:t>bereikt worden. Hiermee wordt 60 kton </a:t>
            </a:r>
            <a:br>
              <a:rPr lang="nl-NL" dirty="0" smtClean="0"/>
            </a:br>
            <a:r>
              <a:rPr lang="nl-NL" dirty="0" smtClean="0"/>
              <a:t>CO</a:t>
            </a:r>
            <a:r>
              <a:rPr lang="nl-NL" baseline="-25000" dirty="0" smtClean="0"/>
              <a:t>2</a:t>
            </a:r>
            <a:r>
              <a:rPr lang="nl-NL" dirty="0" smtClean="0"/>
              <a:t> bespaard per jaar.</a:t>
            </a:r>
          </a:p>
          <a:p>
            <a:endParaRPr lang="nl-NL" dirty="0"/>
          </a:p>
          <a:p>
            <a:r>
              <a:rPr lang="nl-NL" dirty="0" smtClean="0"/>
              <a:t>Een hub in Nijmegen heeft ook potentie</a:t>
            </a:r>
            <a:br>
              <a:rPr lang="nl-NL" dirty="0" smtClean="0"/>
            </a:br>
            <a:r>
              <a:rPr lang="nl-NL" dirty="0" smtClean="0"/>
              <a:t>om terminals in het </a:t>
            </a:r>
            <a:r>
              <a:rPr lang="nl-NL" dirty="0" err="1" smtClean="0"/>
              <a:t>Ruhrgebiet</a:t>
            </a:r>
            <a:r>
              <a:rPr lang="nl-NL" dirty="0"/>
              <a:t/>
            </a:r>
            <a:br>
              <a:rPr lang="nl-NL" dirty="0"/>
            </a:br>
            <a:r>
              <a:rPr lang="nl-NL" b="1" dirty="0" smtClean="0"/>
              <a:t>zero-emissie</a:t>
            </a:r>
            <a:r>
              <a:rPr lang="nl-NL" dirty="0" smtClean="0"/>
              <a:t> te bereiken. Daarmee</a:t>
            </a:r>
            <a:br>
              <a:rPr lang="nl-NL" dirty="0" smtClean="0"/>
            </a:br>
            <a:r>
              <a:rPr lang="nl-NL" dirty="0" smtClean="0"/>
              <a:t>kan nog eens 116 kton bespaard worden.</a:t>
            </a:r>
          </a:p>
          <a:p>
            <a:endParaRPr lang="nl-NL" dirty="0"/>
          </a:p>
          <a:p>
            <a:endParaRPr lang="nl-NL" dirty="0"/>
          </a:p>
        </p:txBody>
      </p:sp>
      <p:sp>
        <p:nvSpPr>
          <p:cNvPr id="5" name="Arc 4"/>
          <p:cNvSpPr/>
          <p:nvPr/>
        </p:nvSpPr>
        <p:spPr>
          <a:xfrm>
            <a:off x="7261023" y="2832024"/>
            <a:ext cx="3060135" cy="2890345"/>
          </a:xfrm>
          <a:prstGeom prst="arc">
            <a:avLst>
              <a:gd name="adj1" fmla="val 16200000"/>
              <a:gd name="adj2" fmla="val 16186178"/>
            </a:avLst>
          </a:prstGeom>
          <a:ln w="571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nl-NL"/>
          </a:p>
        </p:txBody>
      </p:sp>
      <p:sp>
        <p:nvSpPr>
          <p:cNvPr id="3" name="Title 2"/>
          <p:cNvSpPr>
            <a:spLocks noGrp="1"/>
          </p:cNvSpPr>
          <p:nvPr>
            <p:ph type="title"/>
          </p:nvPr>
        </p:nvSpPr>
        <p:spPr/>
        <p:txBody>
          <a:bodyPr/>
          <a:lstStyle/>
          <a:p>
            <a:r>
              <a:rPr lang="nl-NL" dirty="0" smtClean="0"/>
              <a:t>Minder CO</a:t>
            </a:r>
            <a:r>
              <a:rPr lang="nl-NL" baseline="-25000" dirty="0" smtClean="0"/>
              <a:t>2</a:t>
            </a:r>
            <a:r>
              <a:rPr lang="nl-NL" dirty="0" smtClean="0"/>
              <a:t>-emissie door hubs</a:t>
            </a:r>
            <a:endParaRPr lang="nl-NL" dirty="0"/>
          </a:p>
        </p:txBody>
      </p:sp>
    </p:spTree>
    <p:extLst>
      <p:ext uri="{BB962C8B-B14F-4D97-AF65-F5344CB8AC3E}">
        <p14:creationId xmlns:p14="http://schemas.microsoft.com/office/powerpoint/2010/main" val="218832864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nl-NL" dirty="0" smtClean="0"/>
              <a:t>Om hubs te bedienen, zijn 16 schepen benodigd met in totaal 110 batterij-containers. Investering </a:t>
            </a:r>
            <a:r>
              <a:rPr lang="nl-NL" b="1" dirty="0" smtClean="0"/>
              <a:t>70 miljoen</a:t>
            </a:r>
            <a:r>
              <a:rPr lang="nl-NL" dirty="0" smtClean="0"/>
              <a:t>, besparing 29 kton.</a:t>
            </a:r>
          </a:p>
          <a:p>
            <a:endParaRPr lang="nl-NL" dirty="0"/>
          </a:p>
          <a:p>
            <a:r>
              <a:rPr lang="nl-NL" dirty="0" smtClean="0"/>
              <a:t>Noord-Nederland corridor: 84 </a:t>
            </a:r>
            <a:r>
              <a:rPr lang="nl-NL" dirty="0"/>
              <a:t>containers </a:t>
            </a:r>
            <a:r>
              <a:rPr lang="nl-NL" dirty="0" smtClean="0"/>
              <a:t>voor </a:t>
            </a:r>
            <a:r>
              <a:rPr lang="nl-NL" dirty="0"/>
              <a:t>17 schepen; </a:t>
            </a:r>
            <a:r>
              <a:rPr lang="nl-NL" dirty="0" smtClean="0"/>
              <a:t>€ 51 miljoen</a:t>
            </a:r>
          </a:p>
          <a:p>
            <a:endParaRPr lang="nl-NL" dirty="0"/>
          </a:p>
          <a:p>
            <a:r>
              <a:rPr lang="nl-NL" dirty="0" smtClean="0"/>
              <a:t>Zuidoost-Nederland: 54 containers voor 9 schepen: € 32 miljoen.</a:t>
            </a:r>
          </a:p>
          <a:p>
            <a:endParaRPr lang="nl-NL" dirty="0"/>
          </a:p>
          <a:p>
            <a:endParaRPr lang="nl-NL" dirty="0"/>
          </a:p>
        </p:txBody>
      </p:sp>
      <p:sp>
        <p:nvSpPr>
          <p:cNvPr id="3" name="Title 2"/>
          <p:cNvSpPr>
            <a:spLocks noGrp="1"/>
          </p:cNvSpPr>
          <p:nvPr>
            <p:ph type="title"/>
          </p:nvPr>
        </p:nvSpPr>
        <p:spPr/>
        <p:txBody>
          <a:bodyPr/>
          <a:lstStyle/>
          <a:p>
            <a:r>
              <a:rPr lang="nl-NL" dirty="0" smtClean="0"/>
              <a:t>Wat kost dit alles?</a:t>
            </a:r>
            <a:endParaRPr lang="nl-NL" dirty="0"/>
          </a:p>
        </p:txBody>
      </p:sp>
    </p:spTree>
    <p:extLst>
      <p:ext uri="{BB962C8B-B14F-4D97-AF65-F5344CB8AC3E}">
        <p14:creationId xmlns:p14="http://schemas.microsoft.com/office/powerpoint/2010/main" val="133384389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nl-NL" dirty="0" smtClean="0"/>
              <a:t>Hogere betrouwbaarheid van het product binnenvaart voor zowel inland terminals als de zeehaven Rotterdam.</a:t>
            </a:r>
          </a:p>
          <a:p>
            <a:endParaRPr lang="nl-NL" dirty="0"/>
          </a:p>
          <a:p>
            <a:r>
              <a:rPr lang="nl-NL" dirty="0" smtClean="0"/>
              <a:t>Hogere frequentie van diensten mogelijk vanuit inland terminals.</a:t>
            </a:r>
          </a:p>
          <a:p>
            <a:endParaRPr lang="nl-NL" dirty="0"/>
          </a:p>
          <a:p>
            <a:r>
              <a:rPr lang="nl-NL" dirty="0" smtClean="0"/>
              <a:t>Negatieve modal shift wordt teruggedrongen; modal shift kan weer stijgen van 40% nu naar het niveau van 43% (2013).</a:t>
            </a:r>
          </a:p>
          <a:p>
            <a:endParaRPr lang="nl-NL" dirty="0"/>
          </a:p>
          <a:p>
            <a:r>
              <a:rPr lang="nl-NL" dirty="0" smtClean="0"/>
              <a:t>Batterijen bieden het elektriciteitsnetwerk een buffer van 245 MWh </a:t>
            </a:r>
            <a:r>
              <a:rPr lang="nl-NL" dirty="0" smtClean="0">
                <a:sym typeface="Wingdings" panose="05000000000000000000" pitchFamily="2" charset="2"/>
              </a:rPr>
              <a:t> meer energiezekerheid.</a:t>
            </a:r>
            <a:endParaRPr lang="nl-NL" dirty="0"/>
          </a:p>
        </p:txBody>
      </p:sp>
      <p:sp>
        <p:nvSpPr>
          <p:cNvPr id="3" name="Title 2"/>
          <p:cNvSpPr>
            <a:spLocks noGrp="1"/>
          </p:cNvSpPr>
          <p:nvPr>
            <p:ph type="title"/>
          </p:nvPr>
        </p:nvSpPr>
        <p:spPr/>
        <p:txBody>
          <a:bodyPr/>
          <a:lstStyle/>
          <a:p>
            <a:r>
              <a:rPr lang="nl-NL" dirty="0" smtClean="0"/>
              <a:t>Voordelen</a:t>
            </a:r>
            <a:endParaRPr lang="nl-NL" dirty="0"/>
          </a:p>
        </p:txBody>
      </p:sp>
    </p:spTree>
    <p:extLst>
      <p:ext uri="{BB962C8B-B14F-4D97-AF65-F5344CB8AC3E}">
        <p14:creationId xmlns:p14="http://schemas.microsoft.com/office/powerpoint/2010/main" val="168742188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nl-NL" dirty="0" smtClean="0"/>
              <a:t>Hoe gaan we dit realiseren? </a:t>
            </a:r>
          </a:p>
          <a:p>
            <a:endParaRPr lang="nl-NL" dirty="0"/>
          </a:p>
          <a:p>
            <a:endParaRPr lang="nl-NL" dirty="0"/>
          </a:p>
        </p:txBody>
      </p:sp>
      <p:sp>
        <p:nvSpPr>
          <p:cNvPr id="3" name="Title 2"/>
          <p:cNvSpPr>
            <a:spLocks noGrp="1"/>
          </p:cNvSpPr>
          <p:nvPr>
            <p:ph type="title"/>
          </p:nvPr>
        </p:nvSpPr>
        <p:spPr/>
        <p:txBody>
          <a:bodyPr/>
          <a:lstStyle/>
          <a:p>
            <a:r>
              <a:rPr lang="nl-NL" dirty="0" smtClean="0"/>
              <a:t>Discussie</a:t>
            </a:r>
            <a:endParaRPr lang="nl-NL" dirty="0"/>
          </a:p>
        </p:txBody>
      </p:sp>
    </p:spTree>
    <p:extLst>
      <p:ext uri="{BB962C8B-B14F-4D97-AF65-F5344CB8AC3E}">
        <p14:creationId xmlns:p14="http://schemas.microsoft.com/office/powerpoint/2010/main" val="428938036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descr="C:\Users\WoGee\Documents\Terminals Nederland.png"/>
          <p:cNvPicPr>
            <a:picLocks noGrp="1"/>
          </p:cNvPicPr>
          <p:nvPr>
            <p:ph sz="half" idx="2"/>
          </p:nvPr>
        </p:nvPicPr>
        <p:blipFill rotWithShape="1">
          <a:blip r:embed="rId2" cstate="print">
            <a:extLst>
              <a:ext uri="{28A0092B-C50C-407E-A947-70E740481C1C}">
                <a14:useLocalDpi xmlns:a14="http://schemas.microsoft.com/office/drawing/2010/main" val="0"/>
              </a:ext>
            </a:extLst>
          </a:blip>
          <a:srcRect l="20635" t="28226" r="7135" b="10249"/>
          <a:stretch/>
        </p:blipFill>
        <p:spPr bwMode="auto">
          <a:xfrm>
            <a:off x="6716111" y="56824"/>
            <a:ext cx="5525190" cy="6677537"/>
          </a:xfrm>
          <a:prstGeom prst="rect">
            <a:avLst/>
          </a:prstGeom>
          <a:noFill/>
          <a:ln>
            <a:noFill/>
          </a:ln>
          <a:extLst>
            <a:ext uri="{53640926-AAD7-44D8-BBD7-CCE9431645EC}">
              <a14:shadowObscured xmlns:a14="http://schemas.microsoft.com/office/drawing/2010/main"/>
            </a:ext>
          </a:extLst>
        </p:spPr>
      </p:pic>
      <p:sp>
        <p:nvSpPr>
          <p:cNvPr id="4" name="Content Placeholder 3"/>
          <p:cNvSpPr>
            <a:spLocks noGrp="1"/>
          </p:cNvSpPr>
          <p:nvPr>
            <p:ph sz="half" idx="1"/>
          </p:nvPr>
        </p:nvSpPr>
        <p:spPr>
          <a:xfrm>
            <a:off x="888911" y="1700214"/>
            <a:ext cx="7183016" cy="3922820"/>
          </a:xfrm>
        </p:spPr>
        <p:txBody>
          <a:bodyPr>
            <a:normAutofit fontScale="92500" lnSpcReduction="20000"/>
          </a:bodyPr>
          <a:lstStyle/>
          <a:p>
            <a:r>
              <a:rPr lang="nl-NL" dirty="0"/>
              <a:t>Totale volume binnen Nederland bedraagt 4,4 miljoen TEU.</a:t>
            </a:r>
          </a:p>
          <a:p>
            <a:endParaRPr lang="nl-NL" dirty="0"/>
          </a:p>
          <a:p>
            <a:r>
              <a:rPr lang="nl-NL" dirty="0"/>
              <a:t>Aandeel binnenvaart in de modal split van containers bedraagt 40%; trend is </a:t>
            </a:r>
            <a:r>
              <a:rPr lang="nl-NL" b="1" dirty="0"/>
              <a:t>dalend.</a:t>
            </a:r>
            <a:endParaRPr lang="nl-NL" dirty="0"/>
          </a:p>
          <a:p>
            <a:endParaRPr lang="nl-NL" dirty="0"/>
          </a:p>
          <a:p>
            <a:r>
              <a:rPr lang="nl-NL" dirty="0"/>
              <a:t>Nederland kent 48 inland containerterminals die samen 1,8 miljoen TEU overslaan.</a:t>
            </a:r>
          </a:p>
          <a:p>
            <a:endParaRPr lang="nl-NL" dirty="0"/>
          </a:p>
          <a:p>
            <a:r>
              <a:rPr lang="nl-NL" dirty="0"/>
              <a:t>Een vloot van 160 binnenschepen houdt zich </a:t>
            </a:r>
            <a:br>
              <a:rPr lang="nl-NL" dirty="0"/>
            </a:br>
            <a:r>
              <a:rPr lang="nl-NL" dirty="0" smtClean="0"/>
              <a:t>bezig </a:t>
            </a:r>
            <a:r>
              <a:rPr lang="nl-NL" dirty="0"/>
              <a:t>met het </a:t>
            </a:r>
            <a:r>
              <a:rPr lang="nl-NL" dirty="0" smtClean="0"/>
              <a:t>vervoer van </a:t>
            </a:r>
            <a:r>
              <a:rPr lang="nl-NL" dirty="0"/>
              <a:t>containers.</a:t>
            </a:r>
          </a:p>
          <a:p>
            <a:endParaRPr lang="nl-NL" dirty="0"/>
          </a:p>
          <a:p>
            <a:r>
              <a:rPr lang="nl-NL" dirty="0"/>
              <a:t>Uitstoot van deze vloot bedraagt </a:t>
            </a:r>
            <a:r>
              <a:rPr lang="nl-NL" b="1" dirty="0"/>
              <a:t>272 </a:t>
            </a:r>
            <a:r>
              <a:rPr lang="nl-NL" b="1" dirty="0" smtClean="0"/>
              <a:t/>
            </a:r>
            <a:br>
              <a:rPr lang="nl-NL" b="1" dirty="0" smtClean="0"/>
            </a:br>
            <a:r>
              <a:rPr lang="nl-NL" b="1" dirty="0" smtClean="0"/>
              <a:t>kton</a:t>
            </a:r>
            <a:r>
              <a:rPr lang="nl-NL" dirty="0" smtClean="0"/>
              <a:t> </a:t>
            </a:r>
            <a:r>
              <a:rPr lang="nl-NL" dirty="0"/>
              <a:t>CO</a:t>
            </a:r>
            <a:r>
              <a:rPr lang="nl-NL" baseline="-25000" dirty="0"/>
              <a:t>2</a:t>
            </a:r>
            <a:r>
              <a:rPr lang="nl-NL" dirty="0"/>
              <a:t> per jaar. Dat is </a:t>
            </a:r>
            <a:r>
              <a:rPr lang="nl-NL" b="1" dirty="0"/>
              <a:t>14%</a:t>
            </a:r>
            <a:r>
              <a:rPr lang="nl-NL" dirty="0"/>
              <a:t> van de </a:t>
            </a:r>
            <a:r>
              <a:rPr lang="nl-NL" dirty="0" smtClean="0"/>
              <a:t/>
            </a:r>
            <a:br>
              <a:rPr lang="nl-NL" dirty="0" smtClean="0"/>
            </a:br>
            <a:r>
              <a:rPr lang="nl-NL" dirty="0" smtClean="0"/>
              <a:t>totale </a:t>
            </a:r>
            <a:r>
              <a:rPr lang="nl-NL" dirty="0"/>
              <a:t>uitstoot van de binnenvaart.</a:t>
            </a:r>
          </a:p>
          <a:p>
            <a:endParaRPr lang="nl-NL" dirty="0"/>
          </a:p>
        </p:txBody>
      </p:sp>
      <p:sp>
        <p:nvSpPr>
          <p:cNvPr id="3" name="Title 2"/>
          <p:cNvSpPr>
            <a:spLocks noGrp="1"/>
          </p:cNvSpPr>
          <p:nvPr>
            <p:ph type="title"/>
          </p:nvPr>
        </p:nvSpPr>
        <p:spPr>
          <a:xfrm>
            <a:off x="888911" y="396000"/>
            <a:ext cx="10003200" cy="792000"/>
          </a:xfrm>
        </p:spPr>
        <p:txBody>
          <a:bodyPr/>
          <a:lstStyle/>
          <a:p>
            <a:r>
              <a:rPr lang="nl-NL" dirty="0" smtClean="0"/>
              <a:t>Kerncijfers over containerbinnenvaart</a:t>
            </a:r>
            <a:endParaRPr lang="nl-NL" dirty="0"/>
          </a:p>
        </p:txBody>
      </p:sp>
    </p:spTree>
    <p:extLst>
      <p:ext uri="{BB962C8B-B14F-4D97-AF65-F5344CB8AC3E}">
        <p14:creationId xmlns:p14="http://schemas.microsoft.com/office/powerpoint/2010/main" val="141509388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name="SLIDE_TITLE_2">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pPr marL="457200" indent="-457200">
              <a:buFont typeface="+mj-lt"/>
              <a:buAutoNum type="arabicPeriod"/>
            </a:pPr>
            <a:r>
              <a:rPr lang="nl-NL" dirty="0" smtClean="0">
                <a:solidFill>
                  <a:srgbClr val="653E16"/>
                </a:solidFill>
              </a:rPr>
              <a:t>Afwikkeling van containers in de zeehaven van Rotterdam voor binnenschepen is tijdrovend </a:t>
            </a:r>
            <a:r>
              <a:rPr lang="nl-NL" dirty="0" smtClean="0">
                <a:solidFill>
                  <a:srgbClr val="653E16"/>
                </a:solidFill>
                <a:sym typeface="Wingdings" panose="05000000000000000000" pitchFamily="2" charset="2"/>
              </a:rPr>
              <a:t> negatieve modal shift</a:t>
            </a:r>
            <a:endParaRPr lang="nl-NL" dirty="0" smtClean="0">
              <a:solidFill>
                <a:srgbClr val="653E16"/>
              </a:solidFill>
            </a:endParaRPr>
          </a:p>
          <a:p>
            <a:pPr marL="457200" indent="-457200">
              <a:buFont typeface="+mj-lt"/>
              <a:buAutoNum type="arabicPeriod"/>
            </a:pPr>
            <a:endParaRPr lang="nl-NL" dirty="0">
              <a:solidFill>
                <a:srgbClr val="653E16"/>
              </a:solidFill>
            </a:endParaRPr>
          </a:p>
          <a:p>
            <a:pPr marL="457200" indent="-457200">
              <a:buFont typeface="+mj-lt"/>
              <a:buAutoNum type="arabicPeriod"/>
            </a:pPr>
            <a:r>
              <a:rPr lang="nl-NL" dirty="0" smtClean="0">
                <a:solidFill>
                  <a:srgbClr val="653E16"/>
                </a:solidFill>
              </a:rPr>
              <a:t>Verduurzaming binnenvaartschepen gaat niet snel genoeg en CO</a:t>
            </a:r>
            <a:r>
              <a:rPr lang="nl-NL" baseline="-25000" dirty="0" smtClean="0">
                <a:solidFill>
                  <a:srgbClr val="653E16"/>
                </a:solidFill>
              </a:rPr>
              <a:t>2</a:t>
            </a:r>
            <a:r>
              <a:rPr lang="nl-NL" dirty="0" smtClean="0">
                <a:solidFill>
                  <a:srgbClr val="653E16"/>
                </a:solidFill>
              </a:rPr>
              <a:t>-reductie is lastig; wegvervoer verduurzaamt sneller</a:t>
            </a:r>
          </a:p>
          <a:p>
            <a:pPr marL="457200" indent="-457200">
              <a:buFont typeface="+mj-lt"/>
              <a:buAutoNum type="arabicPeriod"/>
            </a:pPr>
            <a:endParaRPr lang="nl-NL" baseline="-25000" dirty="0">
              <a:solidFill>
                <a:srgbClr val="653E16"/>
              </a:solidFill>
            </a:endParaRPr>
          </a:p>
          <a:p>
            <a:pPr marL="457200" indent="-457200">
              <a:buFont typeface="+mj-lt"/>
              <a:buAutoNum type="arabicPeriod"/>
            </a:pPr>
            <a:r>
              <a:rPr lang="nl-NL" dirty="0" smtClean="0">
                <a:solidFill>
                  <a:srgbClr val="653E16"/>
                </a:solidFill>
              </a:rPr>
              <a:t>Inland terminals worden onderbenut en kunnen meer lading afhandelen; echter mismatch tussen volume en logistieke inzet.</a:t>
            </a:r>
            <a:endParaRPr lang="nl-NL" dirty="0">
              <a:solidFill>
                <a:srgbClr val="653E16"/>
              </a:solidFill>
            </a:endParaRPr>
          </a:p>
        </p:txBody>
      </p:sp>
      <p:sp>
        <p:nvSpPr>
          <p:cNvPr id="3" name="Title 2"/>
          <p:cNvSpPr>
            <a:spLocks noGrp="1"/>
          </p:cNvSpPr>
          <p:nvPr>
            <p:ph type="title"/>
          </p:nvPr>
        </p:nvSpPr>
        <p:spPr/>
        <p:txBody>
          <a:bodyPr/>
          <a:lstStyle/>
          <a:p>
            <a:r>
              <a:rPr lang="nl-NL" dirty="0" smtClean="0"/>
              <a:t>Drie problemen</a:t>
            </a:r>
            <a:endParaRPr lang="nl-NL" dirty="0"/>
          </a:p>
        </p:txBody>
      </p:sp>
    </p:spTree>
    <p:extLst>
      <p:ext uri="{BB962C8B-B14F-4D97-AF65-F5344CB8AC3E}">
        <p14:creationId xmlns:p14="http://schemas.microsoft.com/office/powerpoint/2010/main" val="266765992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p:txBody>
          <a:bodyPr>
            <a:normAutofit/>
          </a:bodyPr>
          <a:lstStyle/>
          <a:p>
            <a:r>
              <a:rPr lang="nl-NL" dirty="0" smtClean="0"/>
              <a:t>Containerschepen moeten tot </a:t>
            </a:r>
            <a:r>
              <a:rPr lang="nl-NL" b="1" dirty="0" smtClean="0"/>
              <a:t>23</a:t>
            </a:r>
            <a:r>
              <a:rPr lang="nl-NL" dirty="0" smtClean="0"/>
              <a:t> terminals aanlopen in de Rotterdamse haven.</a:t>
            </a:r>
          </a:p>
          <a:p>
            <a:endParaRPr lang="nl-NL" dirty="0"/>
          </a:p>
          <a:p>
            <a:r>
              <a:rPr lang="nl-NL" dirty="0" smtClean="0"/>
              <a:t>Concurrentie bij kades </a:t>
            </a:r>
            <a:r>
              <a:rPr lang="nl-NL" dirty="0"/>
              <a:t>met diepzeeschepen. Als binnenvaartschepen moeten wachten tot het zeeschip is afgehandeld, heeft dat vertraging en congestie in de logistieke afhandeling van containers per binnenvaart tot gevolg. </a:t>
            </a:r>
            <a:endParaRPr lang="nl-NL" dirty="0" smtClean="0"/>
          </a:p>
          <a:p>
            <a:endParaRPr lang="nl-NL" dirty="0"/>
          </a:p>
          <a:p>
            <a:r>
              <a:rPr lang="nl-NL" dirty="0" smtClean="0"/>
              <a:t>Het laden- en lossen in de Rotterdamse haven bedraagt gemiddeld </a:t>
            </a:r>
            <a:r>
              <a:rPr lang="nl-NL" b="1" dirty="0" smtClean="0"/>
              <a:t>36 uur</a:t>
            </a:r>
            <a:r>
              <a:rPr lang="nl-NL" dirty="0" smtClean="0"/>
              <a:t> met uitschieters tot </a:t>
            </a:r>
            <a:r>
              <a:rPr lang="nl-NL" b="1" dirty="0" smtClean="0"/>
              <a:t>60 uur</a:t>
            </a:r>
            <a:r>
              <a:rPr lang="nl-NL" dirty="0" smtClean="0"/>
              <a:t>. </a:t>
            </a:r>
            <a:endParaRPr lang="nl-NL" dirty="0"/>
          </a:p>
          <a:p>
            <a:endParaRPr lang="nl-NL" dirty="0" smtClean="0"/>
          </a:p>
          <a:p>
            <a:r>
              <a:rPr lang="nl-NL" dirty="0" smtClean="0"/>
              <a:t>Bijgevolg onnodig veel vaarbewegingen in de haven van Rotterdam (50 km per schip onnodig) en emissie (1800 kg CO</a:t>
            </a:r>
            <a:r>
              <a:rPr lang="nl-NL" baseline="-25000" dirty="0" smtClean="0"/>
              <a:t>2</a:t>
            </a:r>
            <a:r>
              <a:rPr lang="nl-NL" dirty="0" smtClean="0"/>
              <a:t>) </a:t>
            </a:r>
            <a:endParaRPr lang="nl-NL" dirty="0"/>
          </a:p>
        </p:txBody>
      </p:sp>
      <p:sp>
        <p:nvSpPr>
          <p:cNvPr id="3" name="Title 2"/>
          <p:cNvSpPr>
            <a:spLocks noGrp="1"/>
          </p:cNvSpPr>
          <p:nvPr>
            <p:ph type="title"/>
          </p:nvPr>
        </p:nvSpPr>
        <p:spPr/>
        <p:txBody>
          <a:bodyPr/>
          <a:lstStyle/>
          <a:p>
            <a:r>
              <a:rPr lang="nl-NL" dirty="0" smtClean="0"/>
              <a:t>Achtergrond problematiek</a:t>
            </a:r>
            <a:endParaRPr lang="nl-NL" dirty="0"/>
          </a:p>
        </p:txBody>
      </p:sp>
    </p:spTree>
    <p:extLst>
      <p:ext uri="{BB962C8B-B14F-4D97-AF65-F5344CB8AC3E}">
        <p14:creationId xmlns:p14="http://schemas.microsoft.com/office/powerpoint/2010/main" val="16950410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ontent Placeholder 7"/>
          <p:cNvSpPr>
            <a:spLocks noGrp="1"/>
          </p:cNvSpPr>
          <p:nvPr>
            <p:ph idx="1"/>
          </p:nvPr>
        </p:nvSpPr>
        <p:spPr/>
        <p:txBody>
          <a:bodyPr/>
          <a:lstStyle/>
          <a:p>
            <a:r>
              <a:rPr lang="nl-NL" dirty="0" smtClean="0"/>
              <a:t>Momenteel zijn twee type lijndiensten gangbaar:</a:t>
            </a:r>
          </a:p>
          <a:p>
            <a:pPr marL="914400" lvl="1" indent="-457200">
              <a:buFont typeface="+mj-lt"/>
              <a:buAutoNum type="arabicPeriod"/>
            </a:pPr>
            <a:r>
              <a:rPr lang="nl-NL" dirty="0" smtClean="0"/>
              <a:t>Een </a:t>
            </a:r>
            <a:r>
              <a:rPr lang="nl-NL" dirty="0"/>
              <a:t>lijndienst tussen de zeehaven Rotterdam, waarbij meerdere </a:t>
            </a:r>
            <a:r>
              <a:rPr lang="nl-NL" dirty="0" err="1"/>
              <a:t>deepsea</a:t>
            </a:r>
            <a:r>
              <a:rPr lang="nl-NL" dirty="0"/>
              <a:t> </a:t>
            </a:r>
            <a:r>
              <a:rPr lang="nl-NL" dirty="0" smtClean="0"/>
              <a:t>terminals (tot 23 stuks) </a:t>
            </a:r>
            <a:r>
              <a:rPr lang="nl-NL" dirty="0"/>
              <a:t>worden aangedaan, en één inland </a:t>
            </a:r>
            <a:r>
              <a:rPr lang="nl-NL" dirty="0" smtClean="0"/>
              <a:t>terminal.</a:t>
            </a:r>
          </a:p>
          <a:p>
            <a:pPr marL="914400" lvl="1" indent="-457200">
              <a:buFont typeface="+mj-lt"/>
              <a:buAutoNum type="arabicPeriod"/>
            </a:pPr>
            <a:r>
              <a:rPr lang="nl-NL" dirty="0" smtClean="0"/>
              <a:t>Een </a:t>
            </a:r>
            <a:r>
              <a:rPr lang="nl-NL" dirty="0"/>
              <a:t>lijndienst tussen één </a:t>
            </a:r>
            <a:r>
              <a:rPr lang="nl-NL" dirty="0" err="1"/>
              <a:t>deepsea</a:t>
            </a:r>
            <a:r>
              <a:rPr lang="nl-NL" dirty="0"/>
              <a:t>-terminal en een inland terminal. </a:t>
            </a:r>
            <a:endParaRPr lang="nl-NL" dirty="0" smtClean="0"/>
          </a:p>
          <a:p>
            <a:pPr marL="914400" lvl="1" indent="-457200">
              <a:buFont typeface="+mj-lt"/>
              <a:buAutoNum type="arabicPeriod"/>
            </a:pPr>
            <a:endParaRPr lang="nl-NL" dirty="0"/>
          </a:p>
          <a:p>
            <a:pPr marL="514350" indent="-457200"/>
            <a:r>
              <a:rPr lang="nl-NL" dirty="0" smtClean="0"/>
              <a:t>Het tweede type komt weinig voor. Een inland terminal heeft een overslagvolume van </a:t>
            </a:r>
            <a:r>
              <a:rPr lang="nl-NL" b="1" dirty="0" smtClean="0"/>
              <a:t>180.000 TEU </a:t>
            </a:r>
            <a:r>
              <a:rPr lang="nl-NL" dirty="0" smtClean="0"/>
              <a:t>op de zeehaven Rotterdam om </a:t>
            </a:r>
            <a:r>
              <a:rPr lang="nl-NL" dirty="0" err="1" smtClean="0"/>
              <a:t>dedicated</a:t>
            </a:r>
            <a:r>
              <a:rPr lang="nl-NL" dirty="0" smtClean="0"/>
              <a:t> diensten op de belangrijkste diepzeeterminals te bieden.</a:t>
            </a:r>
          </a:p>
          <a:p>
            <a:pPr marL="514350" indent="-457200"/>
            <a:endParaRPr lang="nl-NL" dirty="0"/>
          </a:p>
          <a:p>
            <a:pPr marL="514350" indent="-457200"/>
            <a:r>
              <a:rPr lang="nl-NL" dirty="0" smtClean="0"/>
              <a:t>Geen enkele Nederlandse inland terminal haalt dit.</a:t>
            </a:r>
            <a:br>
              <a:rPr lang="nl-NL" dirty="0" smtClean="0"/>
            </a:br>
            <a:r>
              <a:rPr lang="nl-NL" dirty="0" smtClean="0"/>
              <a:t>De grootste inland containerterminal van Nederland, het </a:t>
            </a:r>
            <a:r>
              <a:rPr lang="nl-NL" dirty="0" err="1" smtClean="0"/>
              <a:t>Alpherium</a:t>
            </a:r>
            <a:r>
              <a:rPr lang="nl-NL" dirty="0" smtClean="0"/>
              <a:t>, haalt </a:t>
            </a:r>
            <a:r>
              <a:rPr lang="nl-NL" i="1" dirty="0" smtClean="0"/>
              <a:t>slechts</a:t>
            </a:r>
            <a:r>
              <a:rPr lang="nl-NL" dirty="0" smtClean="0"/>
              <a:t> 120.000 TEU naar Rotterdam. Door kleinere schepen in te zetten, kan men wel type 2 aanbieden.</a:t>
            </a:r>
            <a:endParaRPr lang="nl-NL" dirty="0"/>
          </a:p>
        </p:txBody>
      </p:sp>
      <p:sp>
        <p:nvSpPr>
          <p:cNvPr id="3" name="Title 2"/>
          <p:cNvSpPr>
            <a:spLocks noGrp="1"/>
          </p:cNvSpPr>
          <p:nvPr>
            <p:ph type="title"/>
          </p:nvPr>
        </p:nvSpPr>
        <p:spPr/>
        <p:txBody>
          <a:bodyPr/>
          <a:lstStyle/>
          <a:p>
            <a:r>
              <a:rPr lang="nl-NL" dirty="0" smtClean="0"/>
              <a:t>Containerlijndiensten</a:t>
            </a:r>
            <a:endParaRPr lang="nl-NL" dirty="0"/>
          </a:p>
        </p:txBody>
      </p:sp>
    </p:spTree>
    <p:extLst>
      <p:ext uri="{BB962C8B-B14F-4D97-AF65-F5344CB8AC3E}">
        <p14:creationId xmlns:p14="http://schemas.microsoft.com/office/powerpoint/2010/main" val="63772543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ontent Placeholder 7"/>
          <p:cNvSpPr>
            <a:spLocks noGrp="1"/>
          </p:cNvSpPr>
          <p:nvPr>
            <p:ph sz="half" idx="1"/>
          </p:nvPr>
        </p:nvSpPr>
        <p:spPr/>
        <p:txBody>
          <a:bodyPr>
            <a:normAutofit/>
          </a:bodyPr>
          <a:lstStyle/>
          <a:p>
            <a:r>
              <a:rPr lang="nl-NL" dirty="0" smtClean="0"/>
              <a:t>De verblijfstijd in </a:t>
            </a:r>
            <a:r>
              <a:rPr lang="nl-NL" dirty="0"/>
              <a:t>de zeehaven </a:t>
            </a:r>
            <a:r>
              <a:rPr lang="nl-NL" dirty="0" smtClean="0"/>
              <a:t>neemt met </a:t>
            </a:r>
            <a:r>
              <a:rPr lang="nl-NL" dirty="0"/>
              <a:t>54</a:t>
            </a:r>
            <a:r>
              <a:rPr lang="nl-NL" dirty="0" smtClean="0"/>
              <a:t>% af.</a:t>
            </a:r>
          </a:p>
          <a:p>
            <a:endParaRPr lang="nl-NL" dirty="0"/>
          </a:p>
          <a:p>
            <a:r>
              <a:rPr lang="nl-NL" dirty="0" smtClean="0"/>
              <a:t>Hierdoor kunnen schepen efficiënter ingezet worden en meer TEU vervoeren per jaar.</a:t>
            </a:r>
          </a:p>
          <a:p>
            <a:endParaRPr lang="nl-NL" dirty="0"/>
          </a:p>
          <a:p>
            <a:r>
              <a:rPr lang="nl-NL" dirty="0" smtClean="0"/>
              <a:t>Kostendaling voor binnenvaartvervoer van 16%; voor een 110-meter schip € 35 per TEU.</a:t>
            </a:r>
            <a:endParaRPr lang="nl-NL" dirty="0"/>
          </a:p>
        </p:txBody>
      </p:sp>
      <p:sp>
        <p:nvSpPr>
          <p:cNvPr id="3" name="Title 2"/>
          <p:cNvSpPr>
            <a:spLocks noGrp="1"/>
          </p:cNvSpPr>
          <p:nvPr>
            <p:ph type="title"/>
          </p:nvPr>
        </p:nvSpPr>
        <p:spPr/>
        <p:txBody>
          <a:bodyPr/>
          <a:lstStyle/>
          <a:p>
            <a:r>
              <a:rPr lang="nl-NL" dirty="0" smtClean="0"/>
              <a:t>Voordelen van rechtstreekse lijndiensten</a:t>
            </a:r>
            <a:endParaRPr lang="nl-NL" dirty="0"/>
          </a:p>
        </p:txBody>
      </p:sp>
      <p:graphicFrame>
        <p:nvGraphicFramePr>
          <p:cNvPr id="10" name="Content Placeholder 9"/>
          <p:cNvGraphicFramePr>
            <a:graphicFrameLocks noGrp="1"/>
          </p:cNvGraphicFramePr>
          <p:nvPr>
            <p:ph sz="half" idx="2"/>
          </p:nvPr>
        </p:nvGraphicFramePr>
        <p:xfrm>
          <a:off x="6589713" y="1700213"/>
          <a:ext cx="4899025" cy="3921125"/>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4570338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ontent Placeholder 7"/>
          <p:cNvSpPr>
            <a:spLocks noGrp="1"/>
          </p:cNvSpPr>
          <p:nvPr>
            <p:ph sz="half" idx="1"/>
          </p:nvPr>
        </p:nvSpPr>
        <p:spPr/>
        <p:txBody>
          <a:bodyPr>
            <a:normAutofit fontScale="85000" lnSpcReduction="20000"/>
          </a:bodyPr>
          <a:lstStyle/>
          <a:p>
            <a:r>
              <a:rPr lang="nl-NL" dirty="0" smtClean="0"/>
              <a:t>Inland terminals hebben elk te weinig volume om hoogfrequente </a:t>
            </a:r>
            <a:r>
              <a:rPr lang="nl-NL" dirty="0" err="1" smtClean="0"/>
              <a:t>dedicated</a:t>
            </a:r>
            <a:r>
              <a:rPr lang="nl-NL" dirty="0" smtClean="0"/>
              <a:t>-lijndiensten aan te bieden naar Rotterdam.</a:t>
            </a:r>
          </a:p>
          <a:p>
            <a:endParaRPr lang="nl-NL" dirty="0"/>
          </a:p>
          <a:p>
            <a:r>
              <a:rPr lang="nl-NL" dirty="0" smtClean="0"/>
              <a:t>Consolidatie van volume op hubs is nodig om het benodigde volume te verzamelen.</a:t>
            </a:r>
          </a:p>
          <a:p>
            <a:endParaRPr lang="nl-NL" dirty="0"/>
          </a:p>
          <a:p>
            <a:r>
              <a:rPr lang="nl-NL" dirty="0" smtClean="0"/>
              <a:t>Hierbij wordt de route tussen inland terminal en Rotterdam opgeknipt in twee delen.</a:t>
            </a:r>
          </a:p>
          <a:p>
            <a:endParaRPr lang="nl-NL" dirty="0" smtClean="0"/>
          </a:p>
          <a:p>
            <a:r>
              <a:rPr lang="nl-NL" dirty="0" smtClean="0"/>
              <a:t>Voordelen ontstaan door kortere havenverblijfstijden in Rotterdam en betere beladingsgraad</a:t>
            </a:r>
          </a:p>
          <a:p>
            <a:endParaRPr lang="nl-NL" dirty="0"/>
          </a:p>
          <a:p>
            <a:r>
              <a:rPr lang="nl-NL" dirty="0" smtClean="0"/>
              <a:t>Nadeel: extra overslag (€ 40-50) benodigd op hub. </a:t>
            </a:r>
          </a:p>
          <a:p>
            <a:pPr marL="0" indent="0">
              <a:buNone/>
            </a:pPr>
            <a:endParaRPr lang="nl-NL" dirty="0"/>
          </a:p>
        </p:txBody>
      </p:sp>
      <p:sp>
        <p:nvSpPr>
          <p:cNvPr id="3" name="Title 2"/>
          <p:cNvSpPr>
            <a:spLocks noGrp="1"/>
          </p:cNvSpPr>
          <p:nvPr>
            <p:ph type="title"/>
          </p:nvPr>
        </p:nvSpPr>
        <p:spPr/>
        <p:txBody>
          <a:bodyPr/>
          <a:lstStyle/>
          <a:p>
            <a:r>
              <a:rPr lang="nl-NL" dirty="0" smtClean="0"/>
              <a:t>Bundeling in het achterland is dus nodig</a:t>
            </a:r>
            <a:endParaRPr lang="nl-NL" dirty="0"/>
          </a:p>
        </p:txBody>
      </p:sp>
      <p:pic>
        <p:nvPicPr>
          <p:cNvPr id="10" name="Content Placeholder 9"/>
          <p:cNvPicPr>
            <a:picLocks noGrp="1"/>
          </p:cNvPicPr>
          <p:nvPr>
            <p:ph sz="half" idx="2"/>
          </p:nvPr>
        </p:nvPicPr>
        <p:blipFill>
          <a:blip r:embed="rId2">
            <a:extLst>
              <a:ext uri="{28A0092B-C50C-407E-A947-70E740481C1C}">
                <a14:useLocalDpi xmlns:a14="http://schemas.microsoft.com/office/drawing/2010/main" val="0"/>
              </a:ext>
            </a:extLst>
          </a:blip>
          <a:srcRect/>
          <a:stretch>
            <a:fillRect/>
          </a:stretch>
        </p:blipFill>
        <p:spPr bwMode="auto">
          <a:xfrm>
            <a:off x="6506022" y="1902371"/>
            <a:ext cx="5685978" cy="3184635"/>
          </a:xfrm>
          <a:prstGeom prst="rect">
            <a:avLst/>
          </a:prstGeom>
          <a:noFill/>
          <a:ln>
            <a:noFill/>
          </a:ln>
        </p:spPr>
      </p:pic>
    </p:spTree>
    <p:extLst>
      <p:ext uri="{BB962C8B-B14F-4D97-AF65-F5344CB8AC3E}">
        <p14:creationId xmlns:p14="http://schemas.microsoft.com/office/powerpoint/2010/main" val="177049291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nl-NL" dirty="0" smtClean="0"/>
              <a:t>Ontwikkelingen containerbinnenvaart</a:t>
            </a:r>
            <a:endParaRPr lang="nl-NL" dirty="0"/>
          </a:p>
        </p:txBody>
      </p:sp>
      <p:pic>
        <p:nvPicPr>
          <p:cNvPr id="1026" name="Picture 2" descr="Afbeeldingsresultaat voor Port Line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88000" y="1579283"/>
            <a:ext cx="3833861" cy="2160000"/>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a:extLst>
            <a:ext uri="{909E8E84-426E-40DD-AFC4-6F175D3DCCD1}">
              <a14:hiddenFill xmlns:a14="http://schemas.microsoft.com/office/drawing/2010/main">
                <a:solidFill>
                  <a:srgbClr val="FFFFFF"/>
                </a:solidFill>
              </a14:hiddenFill>
            </a:ext>
          </a:extLst>
        </p:spPr>
      </p:pic>
      <p:pic>
        <p:nvPicPr>
          <p:cNvPr id="1028" name="Picture 4" descr="Afbeeldingsresultaat voor SkoonBox"/>
          <p:cNvPicPr>
            <a:picLocks noGrp="1" noChangeAspect="1" noChangeArrowheads="1"/>
          </p:cNvPicPr>
          <p:nvPr>
            <p:ph idx="1"/>
          </p:nvPr>
        </p:nvPicPr>
        <p:blipFill>
          <a:blip r:embed="rId3" cstate="print">
            <a:extLst>
              <a:ext uri="{28A0092B-C50C-407E-A947-70E740481C1C}">
                <a14:useLocalDpi xmlns:a14="http://schemas.microsoft.com/office/drawing/2010/main" val="0"/>
              </a:ext>
            </a:extLst>
          </a:blip>
          <a:srcRect/>
          <a:stretch>
            <a:fillRect/>
          </a:stretch>
        </p:blipFill>
        <p:spPr bwMode="auto">
          <a:xfrm>
            <a:off x="5795952" y="1327034"/>
            <a:ext cx="3708154" cy="2160000"/>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a:extLst>
            <a:ext uri="{909E8E84-426E-40DD-AFC4-6F175D3DCCD1}">
              <a14:hiddenFill xmlns:a14="http://schemas.microsoft.com/office/drawing/2010/main">
                <a:solidFill>
                  <a:srgbClr val="FFFFFF"/>
                </a:solidFill>
              </a14:hiddenFill>
            </a:ext>
          </a:extLst>
        </p:spPr>
      </p:pic>
      <p:pic>
        <p:nvPicPr>
          <p:cNvPr id="1030" name="Picture 6" descr="Afbeeldingsresultaat voor Gouwenaar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090377" y="4130566"/>
            <a:ext cx="3042498" cy="2160000"/>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a:extLst>
            <a:ext uri="{909E8E84-426E-40DD-AFC4-6F175D3DCCD1}">
              <a14:hiddenFill xmlns:a14="http://schemas.microsoft.com/office/drawing/2010/main">
                <a:solidFill>
                  <a:srgbClr val="FFFFFF"/>
                </a:solidFill>
              </a14:hiddenFill>
            </a:ext>
          </a:extLst>
        </p:spPr>
      </p:pic>
      <p:pic>
        <p:nvPicPr>
          <p:cNvPr id="1032" name="Picture 8" descr="Afbeeldingsresultaat voor BCTN elektrisch"/>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903217" y="3951890"/>
            <a:ext cx="2905788" cy="2160000"/>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6898316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nl-NL" dirty="0" smtClean="0"/>
              <a:t>Diverse partijen (Port-</a:t>
            </a:r>
            <a:r>
              <a:rPr lang="nl-NL" dirty="0" err="1" smtClean="0"/>
              <a:t>Liner</a:t>
            </a:r>
            <a:r>
              <a:rPr lang="nl-NL" dirty="0" smtClean="0"/>
              <a:t>, </a:t>
            </a:r>
            <a:r>
              <a:rPr lang="nl-NL" dirty="0" err="1" smtClean="0"/>
              <a:t>Skoon</a:t>
            </a:r>
            <a:r>
              <a:rPr lang="nl-NL" dirty="0" smtClean="0"/>
              <a:t>) zijn bezig met elektrisch aangedreven schepen.</a:t>
            </a:r>
          </a:p>
          <a:p>
            <a:endParaRPr lang="nl-NL" dirty="0"/>
          </a:p>
          <a:p>
            <a:r>
              <a:rPr lang="nl-NL" dirty="0" smtClean="0"/>
              <a:t>Er wordt gebruik gemaakt van </a:t>
            </a:r>
            <a:r>
              <a:rPr lang="nl-NL" b="1" dirty="0" smtClean="0"/>
              <a:t>uitwisselbare </a:t>
            </a:r>
            <a:r>
              <a:rPr lang="nl-NL" dirty="0" smtClean="0"/>
              <a:t>batterijcontainers, met een capaciteit van 1,6 MWh per container. </a:t>
            </a:r>
          </a:p>
          <a:p>
            <a:endParaRPr lang="nl-NL" dirty="0"/>
          </a:p>
          <a:p>
            <a:r>
              <a:rPr lang="nl-NL" dirty="0" smtClean="0"/>
              <a:t>Een standaardcontainerschip kan </a:t>
            </a:r>
            <a:r>
              <a:rPr lang="nl-NL" b="1" dirty="0" smtClean="0"/>
              <a:t>vier</a:t>
            </a:r>
            <a:r>
              <a:rPr lang="nl-NL" dirty="0" smtClean="0"/>
              <a:t> batterijcontainers meenemen.</a:t>
            </a:r>
          </a:p>
          <a:p>
            <a:endParaRPr lang="nl-NL" dirty="0"/>
          </a:p>
          <a:p>
            <a:r>
              <a:rPr lang="nl-NL" dirty="0" smtClean="0"/>
              <a:t>Het energie-equivalent van deze batterijcontainers staat gelijk aan 1.400 liter diesel. Daarmee kan een elektrisch binnenschip ongeveer </a:t>
            </a:r>
            <a:r>
              <a:rPr lang="nl-NL" b="1" dirty="0" smtClean="0"/>
              <a:t>tien uur</a:t>
            </a:r>
            <a:r>
              <a:rPr lang="nl-NL" dirty="0" smtClean="0"/>
              <a:t> varen. </a:t>
            </a:r>
          </a:p>
          <a:p>
            <a:endParaRPr lang="nl-NL" dirty="0"/>
          </a:p>
          <a:p>
            <a:r>
              <a:rPr lang="nl-NL" dirty="0" smtClean="0"/>
              <a:t>Kosten zijn niet noodzakelijkerwijs hoger dan het varen op diesel.</a:t>
            </a:r>
          </a:p>
        </p:txBody>
      </p:sp>
      <p:sp>
        <p:nvSpPr>
          <p:cNvPr id="3" name="Title 2"/>
          <p:cNvSpPr>
            <a:spLocks noGrp="1"/>
          </p:cNvSpPr>
          <p:nvPr>
            <p:ph type="title"/>
          </p:nvPr>
        </p:nvSpPr>
        <p:spPr/>
        <p:txBody>
          <a:bodyPr/>
          <a:lstStyle/>
          <a:p>
            <a:r>
              <a:rPr lang="nl-NL" dirty="0" smtClean="0"/>
              <a:t>Elektrisch varen</a:t>
            </a:r>
            <a:endParaRPr lang="nl-NL" dirty="0"/>
          </a:p>
        </p:txBody>
      </p:sp>
    </p:spTree>
    <p:extLst>
      <p:ext uri="{BB962C8B-B14F-4D97-AF65-F5344CB8AC3E}">
        <p14:creationId xmlns:p14="http://schemas.microsoft.com/office/powerpoint/2010/main" val="3703905858"/>
      </p:ext>
    </p:extLst>
  </p:cSld>
  <p:clrMapOvr>
    <a:masterClrMapping/>
  </p:clrMapOvr>
</p:sld>
</file>

<file path=ppt/theme/theme1.xml><?xml version="1.0" encoding="utf-8"?>
<a:theme xmlns:a="http://schemas.openxmlformats.org/drawingml/2006/main" name="Panteia-basic">
  <a:themeElements>
    <a:clrScheme name="Panteia_CI_Colors">
      <a:dk1>
        <a:srgbClr val="653E16"/>
      </a:dk1>
      <a:lt1>
        <a:srgbClr val="FFFFFF"/>
      </a:lt1>
      <a:dk2>
        <a:srgbClr val="653E16"/>
      </a:dk2>
      <a:lt2>
        <a:srgbClr val="E8DDCD"/>
      </a:lt2>
      <a:accent1>
        <a:srgbClr val="AEA79F"/>
      </a:accent1>
      <a:accent2>
        <a:srgbClr val="718674"/>
      </a:accent2>
      <a:accent3>
        <a:srgbClr val="D44F18"/>
      </a:accent3>
      <a:accent4>
        <a:srgbClr val="FFE697"/>
      </a:accent4>
      <a:accent5>
        <a:srgbClr val="E8DDCD"/>
      </a:accent5>
      <a:accent6>
        <a:srgbClr val="9B8167"/>
      </a:accent6>
      <a:hlink>
        <a:srgbClr val="0000FF"/>
      </a:hlink>
      <a:folHlink>
        <a:srgbClr val="800080"/>
      </a:folHlink>
    </a:clrScheme>
    <a:fontScheme name="Panteia-basic">
      <a:majorFont>
        <a:latin typeface="Verdana"/>
        <a:ea typeface=""/>
        <a:cs typeface=""/>
      </a:majorFont>
      <a:minorFont>
        <a:latin typeface="Verdana"/>
        <a:ea typeface=""/>
        <a:cs typeface=""/>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Panteia-basic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Panteia-basic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Panteia-basic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Panteia-basic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Panteia-basic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Panteia-basic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Panteia-basic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Panteia-basic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Panteia-basic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Panteia-basic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Panteia-basic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Panteia-basic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Override1.xml><?xml version="1.0" encoding="utf-8"?>
<a:themeOverride xmlns:a="http://schemas.openxmlformats.org/drawingml/2006/main">
  <a:clrScheme name="Panteia">
    <a:dk1>
      <a:sysClr val="windowText" lastClr="000000"/>
    </a:dk1>
    <a:lt1>
      <a:sysClr val="window" lastClr="FFFFFF"/>
    </a:lt1>
    <a:dk2>
      <a:srgbClr val="212745"/>
    </a:dk2>
    <a:lt2>
      <a:srgbClr val="B4DCFA"/>
    </a:lt2>
    <a:accent1>
      <a:srgbClr val="D44F18"/>
    </a:accent1>
    <a:accent2>
      <a:srgbClr val="EF871D"/>
    </a:accent2>
    <a:accent3>
      <a:srgbClr val="FFDD00"/>
    </a:accent3>
    <a:accent4>
      <a:srgbClr val="653E16"/>
    </a:accent4>
    <a:accent5>
      <a:srgbClr val="9B8167"/>
    </a:accent5>
    <a:accent6>
      <a:srgbClr val="E8DDCD"/>
    </a:accent6>
    <a:hlink>
      <a:srgbClr val="56C7AA"/>
    </a:hlink>
    <a:folHlink>
      <a:srgbClr val="59A8D1"/>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item1.xml><?xml version="1.0" encoding="utf-8"?>
<CustomProperties xmlns="http://www.documentaal.nl/CustomProperties">
  <Language>&lt;?xml version="1.0" encoding="utf-16"?&gt;&lt;EntityValue xmlns:xsi="http://www.w3.org/2001/XMLSchema-instance" xmlns:xsd="http://www.w3.org/2001/XMLSchema" ID="17431ac4-27e7-478c-a3c8-be5642e54378" Text="Dutch"&gt;&lt;Prefixes /&gt;&lt;Attributes&gt;&lt;EntityAttribute Name="ID" Text="NL" /&gt;&lt;EntityAttribute Name="Code" Text="1043" /&gt;&lt;/Attributes&gt;&lt;/EntityValue&gt;</Language>
  <Title>&lt;?xml version="1.0" encoding="utf-16"?&gt;&lt;EntityValue xmlns:xsi="http://www.w3.org/2001/XMLSchema-instance" xmlns:xsd="http://www.w3.org/2001/XMLSchema" ID="cf9a9de0-ac2b-495e-953d-607805ae9fdc" Text="Drietrapsraket containerbinnenvaart"&gt;&lt;Prefixes /&gt;&lt;Attributes /&gt;&lt;/EntityValue&gt;</Title>
  <Subtitle>&lt;?xml version="1.0" encoding="utf-16"?&gt;&lt;EntityValue xmlns:xsi="http://www.w3.org/2001/XMLSchema-instance" xmlns:xsd="http://www.w3.org/2001/XMLSchema" ID="4bc1587d-4625-47be-83b9-599a4da0bc61" Text="Emissieloos achterlandvervoer en betere benutting van terminalinfrastructuur"&gt;&lt;Prefixes /&gt;&lt;Attributes /&gt;&lt;/EntityValue&gt;</Subtitle>
  <Date>&lt;?xml version="1.0" encoding="utf-16"?&gt;&lt;EntityValue xmlns:xsi="http://www.w3.org/2001/XMLSchema-instance" xmlns:xsd="http://www.w3.org/2001/XMLSchema" ID="fc60ae60-29e8-4cc8-84e6-88ec8813ea83" Text="15 oktober 2018"&gt;&lt;Prefixes /&gt;&lt;Attributes&gt;&lt;EntityAttribute Name="Ticks" Text="636751584000000000" /&gt;&lt;/Attributes&gt;&lt;/EntityValue&gt;</Date>
  <Author>&lt;?xml version="1.0" encoding="utf-16"?&gt;&lt;EntityValue xmlns:xsi="http://www.w3.org/2001/XMLSchema-instance" xmlns:xsd="http://www.w3.org/2001/XMLSchema" ID="e994f5c7-e68d-4a7d-a24d-0a6b7c4419c5" Text="Default"&gt;&lt;Prefixes /&gt;&lt;Attributes&gt;&lt;EntityAttribute Name="FromDocument" Text="false" /&gt;&lt;/Attributes&gt;&lt;/EntityValue&gt;</Author>
  <AuthorData>&lt;?xml version="1.0" encoding="utf-16"?&gt;&lt;EntityValue xmlns:xsi="http://www.w3.org/2001/XMLSchema-instance" xmlns:xsd="http://www.w3.org/2001/XMLSchema" ID="9e37b4fd-25d4-4bf8-a0b6-c495d41d430b" Text="Default (NL)"&gt;&lt;Prefixes /&gt;&lt;Attributes&gt;&lt;EntityAttribute Name="import" Text="Geest van der, Wouter" /&gt;&lt;EntityAttribute Name="seperator1" Text="" /&gt;&lt;EntityAttribute Name="fullname" Text="Wouter van der Geest" /&gt;&lt;EntityAttribute Name="titlefor" Text="" /&gt;&lt;EntityAttribute Name="initials" Text="WVDG" /&gt;&lt;EntityAttribute Name="firstletters" Text="" /&gt;&lt;EntityAttribute Name="firstname" Text="Wouter van der" /&gt;&lt;EntityAttribute Name="middlename" Text="" /&gt;&lt;EntityAttribute Name="lastname" Text="Geest" /&gt;&lt;EntityAttribute Name="titleafter" Text="" /&gt;&lt;EntityAttribute Name="loginname" Text="wogee" /&gt;&lt;EntityAttribute Name="function" Text="Onderzoeker" /&gt;&lt;EntityAttribute Name="email" Text="w.van.der.geest@panteia.nl" /&gt;&lt;EntityAttribute Name="bulist" Text="Panteia" /&gt;&lt;EntityAttribute Name="locationlist" Text="Goederenvervoer &amp;amp; Infrastructuur" /&gt;&lt;EntityAttribute Name="telephone" Text="+31 (0)79 322 23 76" /&gt;&lt;EntityAttribute Name="mobile" Text="" /&gt;&lt;EntityAttribute Name="fax" Text="" /&gt;&lt;EntityAttribute Name="greeting" Text="Met vriendelijke groet," /&gt;&lt;EntityAttribute Name="signature" Text="" /&gt;&lt;EntityAttribute Name="twitter" Text="" /&gt;&lt;EntityAttribute Name="linkedin" Text="" /&gt;&lt;EntityAttribute Name="Facebook" Text="" /&gt;&lt;EntityAttribute Name="present" Text="" /&gt;&lt;EntityAttribute Name="country" Text="Nederland" /&gt;&lt;EntityAttribute Name="LocationData" Text="GoederenvervoerInfrastructuur (NL)" /&gt;&lt;EntityAttribute Name="template" Text="" /&gt;&lt;/Attributes&gt;&lt;/EntityValue&gt;</AuthorData>
  <BULocation>&lt;?xml version="1.0" encoding="utf-16"?&gt;&lt;EntityValue xmlns:xsi="http://www.w3.org/2001/XMLSchema-instance" xmlns:xsd="http://www.w3.org/2001/XMLSchema" ID="661c8e47-0d52-4baf-93ff-f91e1ed1e4cd" Text="Panteia - GoederenvervoerInfrastructuur (NL)"&gt;&lt;Prefixes /&gt;&lt;Attributes&gt;&lt;EntityAttribute Name="BUNAME" Text="Panteia" /&gt;&lt;EntityAttribute Name="BU" Text="Panteia" /&gt;&lt;EntityAttribute Name="responsible" Text="" /&gt;&lt;EntityAttribute Name="sharedDrive" Text="" /&gt;&lt;EntityAttribute Name="bankinfo" Text="IBAN: NL44INGB0650474341«BR»SWIFT/BIC-CODE: INGBNL2A" /&gt;&lt;EntityAttribute Name="coc" Text="Haaglanden 27199369" /&gt;&lt;EntityAttribute Name="vatnr" Text="NL8099.81.737.B01" /&gt;&lt;EntityAttribute Name="LegalTextDoc" Text="" /&gt;&lt;EntityAttribute Name="LegalTextFax" Text="" /&gt;&lt;EntityAttribute Name="LegalTextMail" Text="" /&gt;&lt;EntityAttribute Name="internet" Text="www.panteia.nl" /&gt;&lt;EntityAttribute Name="email" Text="info@panteia.nl" /&gt;&lt;EntityAttribute Name="MarketingMessage" Text="" /&gt;&lt;EntityAttribute Name="colofon" Text="" /&gt;&lt;EntityAttribute Name="logo" Text="{SHAREDFOLDER}Images\Logos\Panteia_logo.png" /&gt;&lt;EntityAttribute Name="Sublogo" Text="" /&gt;&lt;EntityAttribute Name="Sublogo2" Text="" /&gt;&lt;EntityAttribute Name="Sublogo3" Text="" /&gt;&lt;EntityAttribute Name="logo_otherpages" Text="{SHAREDFOLDER}Images\Logos\logo_other_pages.png" /&gt;&lt;EntityAttribute Name="logo_bw" Text="{SHAREDFOLDER}Images\Logos_black_white\Panteia_logo_bw.png" /&gt;&lt;EntityAttribute Name="logo_otherpages_bw" Text="{SHAREDFOLDER}Images\Logos_black_white\logo_other_pages_bw.png" /&gt;&lt;EntityAttribute Name="logo_email" Text="{SHAREDFOLDER}Images\Logos_email\Panteia_logo.png" /&gt;&lt;EntityAttribute Name="logo_report" Text="{SHAREDFOLDER}Images\Logos\logo_report_other_pages.png" /&gt;&lt;EntityAttribute Name="LegalTextReport" Text="De verantwoordelijkheid voor de inhoud berust bij Panteia. Het gebruik van cijfers en/of teksten als toelichting of ondersteuning in artikelen, scripties en boeken is toegestaan mits de bron duidelijk wordt vermeld. Vermenigvuldigen en/of openbaarmaking in welke vorm ook, alsmede opslag in een retrieval system, is uitsluitend toegestaan na schriftelijke toestemming van Panteia. Panteia aanvaardt geen aansprakelijkheid voor drukfouten en/of andere onvolkomenheden. «BR»«BR»«BR»«BR»The responsibility for the contents of this report lies with Panteia. Quoting numbers or text in papers, essays and books is permitted only when the source is clearly mentioned. No part of this publication may be copied and/or published in any form or by any means, or stored in a retrieval system, without the prior written permission of Panteia. Panteia does not accept responsibility for printing errors and/or other imperfections. " /&gt;&lt;EntityAttribute Name="subname" Text="" /&gt;&lt;EntityAttribute Name="LegalEntity" Text="Panteia B.V." /&gt;&lt;EntityAttribute Name="BUNameList" Text="Research voor Beleid | EIM | NEA | IOO | Stratus | IPM" /&gt;&lt;EntityAttribute Name="PrintAddressData" Text="false" /&gt;&lt;EntityAttribute Name="Location" Text="Goederenvervoer &amp;amp; Infrastructuur" /&gt;&lt;EntityAttribute Name="LocLocationname" Text="Panteia" /&gt;&lt;EntityAttribute Name="LocTelephone" Text="+31 79 322 20 00" /&gt;&lt;EntityAttribute Name="LocFax" Text="" /&gt;&lt;EntityAttribute Name="LocEmail" Text="info@panteia.nl" /&gt;&lt;EntityAttribute Name="LocVisitAddress1" Text="Bredewater 26" /&gt;&lt;EntityAttribute Name="LocVisitAddress2" Text="" /&gt;&lt;EntityAttribute Name="LocVisitAddress3" Text="" /&gt;&lt;EntityAttribute Name="LocZip" Text="2715 CA" /&gt;&lt;EntityAttribute Name="LocCity" Text="Zoetermeer" /&gt;&lt;EntityAttribute Name="LocState" Text="" /&gt;&lt;EntityAttribute Name="LocCountry" Text="Nederland" /&gt;&lt;EntityAttribute Name="LocPOBox1" Text="7001" /&gt;&lt;EntityAttribute Name="LocPOBox2" Text="2701 AA " /&gt;&lt;EntityAttribute Name="LocPOBox3" Text="Zoetermeer" /&gt;&lt;EntityAttribute Name="LocPOBox4" Text="" /&gt;&lt;EntityAttribute Name="LocMarketingMessage" Text="" /&gt;&lt;EntityAttribute Name="LocDirections" Text="" /&gt;&lt;EntityAttribute Name="LocWebsite" Text="www.panteia.nl" /&gt;&lt;EntityAttribute Name="LocPOBoxCountry" Text="" /&gt;&lt;EntityAttribute Name="ReportTemplateFile" Text="{SHAREDFOLDER}Word\Templates\Report.dotx" /&gt;&lt;EntityAttribute Name="ResearchInfoHeader" Text="" /&gt;&lt;EntityAttribute Name="ResearchInfoLine" Text="" /&gt;&lt;EntityAttribute Name="MarketingLogo" Text="" /&gt;&lt;EntityAttribute Name="MarketingUrl" Text="" /&gt;&lt;EntityAttribute Name="MarketingText" Text="«BR»Deze e-mail is uitsluitend bestemd voor de geadresseerde(n). Verstrekking aan en gebruik door anderen is niet toegestaan. Panteia B.V. sluit iedere aansprakelijkheid uit die voortvloeit uit electronische verzending. This e-mail is intended exclusively for the addressee(s), and may not be passed on to, or made available for use by any person other than the addressee(s). Panteia B.V. rules out any and every liability resulting from any electronic transmission." /&gt;&lt;/Attributes&gt;&lt;/EntityValue&gt;</BULocation>
  <Template>&lt;?xml version="1.0" encoding="utf-16"?&gt;&lt;EntityValue xmlns:xsi="http://www.w3.org/2001/XMLSchema-instance" xmlns:xsd="http://www.w3.org/2001/XMLSchema" ID="f36313c5-c2c7-4aa4-9051-08d26bfca882" Text="Presentation"&gt;&lt;Prefixes /&gt;&lt;Attributes&gt;&lt;EntityAttribute Name="Path" Text="\\121file01.panteia.local\apps$\documentaal\_Shared Data\PowerPoint\Templates\Presentation.potx" /&gt;&lt;/Attributes&gt;&lt;/EntityValue&gt;</Template>
</CustomProperties>
</file>

<file path=customXml/itemProps1.xml><?xml version="1.0" encoding="utf-8"?>
<ds:datastoreItem xmlns:ds="http://schemas.openxmlformats.org/officeDocument/2006/customXml" ds:itemID="{B96E3F7A-9E8C-43F0-940A-9C2AEBEE4196}">
  <ds:schemaRefs>
    <ds:schemaRef ds:uri="http://www.documentaal.nl/CustomProperties"/>
  </ds:schemaRefs>
</ds:datastoreItem>
</file>

<file path=docProps/app.xml><?xml version="1.0" encoding="utf-8"?>
<Properties xmlns="http://schemas.openxmlformats.org/officeDocument/2006/extended-properties" xmlns:vt="http://schemas.openxmlformats.org/officeDocument/2006/docPropsVTypes">
  <Template>Presentation</Template>
  <TotalTime>420</TotalTime>
  <Words>818</Words>
  <Application>Microsoft Office PowerPoint</Application>
  <PresentationFormat>Widescreen</PresentationFormat>
  <Paragraphs>104</Paragraphs>
  <Slides>16</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16</vt:i4>
      </vt:variant>
    </vt:vector>
  </HeadingPairs>
  <TitlesOfParts>
    <vt:vector size="20" baseType="lpstr">
      <vt:lpstr>Arial</vt:lpstr>
      <vt:lpstr>Verdana</vt:lpstr>
      <vt:lpstr>Wingdings</vt:lpstr>
      <vt:lpstr>Panteia-basic</vt:lpstr>
      <vt:lpstr>Containerhubs versnellen elektrificatie binnenvaart; besparing 60 kton CO2 per jaar</vt:lpstr>
      <vt:lpstr>Kerncijfers over containerbinnenvaart</vt:lpstr>
      <vt:lpstr>Drie problemen</vt:lpstr>
      <vt:lpstr>Achtergrond problematiek</vt:lpstr>
      <vt:lpstr>Containerlijndiensten</vt:lpstr>
      <vt:lpstr>Voordelen van rechtstreekse lijndiensten</vt:lpstr>
      <vt:lpstr>Bundeling in het achterland is dus nodig</vt:lpstr>
      <vt:lpstr>Ontwikkelingen containerbinnenvaart</vt:lpstr>
      <vt:lpstr>Elektrisch varen</vt:lpstr>
      <vt:lpstr>Containerhubs</vt:lpstr>
      <vt:lpstr>Drie ninnenvaartcorridors in NL</vt:lpstr>
      <vt:lpstr>Is een hub haalbaar?</vt:lpstr>
      <vt:lpstr>Minder CO2-emissie door hubs</vt:lpstr>
      <vt:lpstr>Wat kost dit alles?</vt:lpstr>
      <vt:lpstr>Voordelen</vt:lpstr>
      <vt:lpstr>Discussie</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Drietrapsraket containerbinnenvaart</dc:title>
  <dc:creator>Default (NL)</dc:creator>
  <cp:lastModifiedBy>Geest van der, Wouter</cp:lastModifiedBy>
  <cp:revision>15</cp:revision>
  <dcterms:created xsi:type="dcterms:W3CDTF">2018-10-15T07:44:48Z</dcterms:created>
  <dcterms:modified xsi:type="dcterms:W3CDTF">2018-10-15T14:58:32Z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dStyle">
    <vt:bool>true</vt:bool>
  </property>
</Properties>
</file>